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9"/>
  </p:notesMasterIdLst>
  <p:handoutMasterIdLst>
    <p:handoutMasterId r:id="rId20"/>
  </p:handoutMasterIdLst>
  <p:sldIdLst>
    <p:sldId id="256" r:id="rId5"/>
    <p:sldId id="307" r:id="rId6"/>
    <p:sldId id="309" r:id="rId7"/>
    <p:sldId id="292" r:id="rId8"/>
    <p:sldId id="284" r:id="rId9"/>
    <p:sldId id="308" r:id="rId10"/>
    <p:sldId id="293" r:id="rId11"/>
    <p:sldId id="294" r:id="rId12"/>
    <p:sldId id="310" r:id="rId13"/>
    <p:sldId id="312" r:id="rId14"/>
    <p:sldId id="311" r:id="rId15"/>
    <p:sldId id="313" r:id="rId16"/>
    <p:sldId id="314" r:id="rId17"/>
    <p:sldId id="26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DF93F4-B6DB-473C-8194-31563039163A}">
          <p14:sldIdLst>
            <p14:sldId id="256"/>
            <p14:sldId id="307"/>
            <p14:sldId id="309"/>
            <p14:sldId id="292"/>
            <p14:sldId id="284"/>
            <p14:sldId id="308"/>
            <p14:sldId id="293"/>
            <p14:sldId id="294"/>
            <p14:sldId id="310"/>
            <p14:sldId id="312"/>
            <p14:sldId id="311"/>
            <p14:sldId id="313"/>
            <p14:sldId id="314"/>
          </p14:sldIdLst>
        </p14:section>
        <p14:section name="Untitled Section" id="{31FF20B8-2DA8-4C70-9CBE-3D1FB800EDD8}">
          <p14:sldIdLst>
            <p14:sldId id="264"/>
          </p14:sldIdLst>
        </p14:section>
      </p14:sectionLst>
    </p:ext>
    <p:ext uri="{EFAFB233-063F-42B5-8137-9DF3F51BA10A}">
      <p15:sldGuideLst xmlns:p15="http://schemas.microsoft.com/office/powerpoint/2012/main">
        <p15:guide id="2" pos="3840" userDrawn="1">
          <p15:clr>
            <a:srgbClr val="A4A3A4"/>
          </p15:clr>
        </p15:guide>
        <p15:guide id="3" pos="597"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14067"/>
    <a:srgbClr val="3F3F3F"/>
    <a:srgbClr val="014E7D"/>
    <a:srgbClr val="013657"/>
    <a:srgbClr val="01456F"/>
    <a:srgbClr val="014B79"/>
    <a:srgbClr val="0937C9"/>
    <a:srgbClr val="002774"/>
    <a:srgbClr val="929A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74" autoAdjust="0"/>
  </p:normalViewPr>
  <p:slideViewPr>
    <p:cSldViewPr snapToGrid="0" showGuides="1">
      <p:cViewPr varScale="1">
        <p:scale>
          <a:sx n="74" d="100"/>
          <a:sy n="74" d="100"/>
        </p:scale>
        <p:origin x="456" y="72"/>
      </p:cViewPr>
      <p:guideLst>
        <p:guide pos="3840"/>
        <p:guide pos="597"/>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4CDCBB-3FD9-4549-8D24-0A1BE0652485}"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61DEEAC0-D59A-4D25-89B8-FC5F826F07FB}">
      <dgm:prSet phldrT="[Text]"/>
      <dgm:spPr/>
      <dgm:t>
        <a:bodyPr/>
        <a:lstStyle/>
        <a:p>
          <a:r>
            <a:rPr lang="en-GB" dirty="0" smtClean="0"/>
            <a:t>Inappropriate use of antimicrobials</a:t>
          </a:r>
          <a:endParaRPr lang="en-US" dirty="0"/>
        </a:p>
      </dgm:t>
    </dgm:pt>
    <dgm:pt modelId="{95C43FD7-51A8-4E9D-8C72-C6E31DE9165A}" type="parTrans" cxnId="{1C84AAEF-3C1E-4892-8807-0F36FBAC02A2}">
      <dgm:prSet/>
      <dgm:spPr/>
      <dgm:t>
        <a:bodyPr/>
        <a:lstStyle/>
        <a:p>
          <a:endParaRPr lang="en-US"/>
        </a:p>
      </dgm:t>
    </dgm:pt>
    <dgm:pt modelId="{79DEF649-0A78-4FE6-8377-9283FB19A486}" type="sibTrans" cxnId="{1C84AAEF-3C1E-4892-8807-0F36FBAC02A2}">
      <dgm:prSet/>
      <dgm:spPr/>
      <dgm:t>
        <a:bodyPr/>
        <a:lstStyle/>
        <a:p>
          <a:endParaRPr lang="en-US"/>
        </a:p>
      </dgm:t>
    </dgm:pt>
    <dgm:pt modelId="{BB1B9F4D-F8AF-4364-8DBC-518DE55BAEA5}">
      <dgm:prSet phldrT="[Text]"/>
      <dgm:spPr/>
      <dgm:t>
        <a:bodyPr/>
        <a:lstStyle/>
        <a:p>
          <a:r>
            <a:rPr lang="en-GB" dirty="0" smtClean="0"/>
            <a:t>Inappropriate use of antimicrobials in animals</a:t>
          </a:r>
          <a:endParaRPr lang="en-US" dirty="0"/>
        </a:p>
      </dgm:t>
    </dgm:pt>
    <dgm:pt modelId="{D066E2A4-963D-4F6A-9921-6389F614D422}" type="parTrans" cxnId="{12E531DA-889F-44C3-AB27-F411831886E2}">
      <dgm:prSet/>
      <dgm:spPr/>
      <dgm:t>
        <a:bodyPr/>
        <a:lstStyle/>
        <a:p>
          <a:endParaRPr lang="en-US"/>
        </a:p>
      </dgm:t>
    </dgm:pt>
    <dgm:pt modelId="{635EF833-DC33-48F9-8BEE-05929CEA50CD}" type="sibTrans" cxnId="{12E531DA-889F-44C3-AB27-F411831886E2}">
      <dgm:prSet/>
      <dgm:spPr/>
      <dgm:t>
        <a:bodyPr/>
        <a:lstStyle/>
        <a:p>
          <a:endParaRPr lang="en-US"/>
        </a:p>
      </dgm:t>
    </dgm:pt>
    <dgm:pt modelId="{66EE31AC-611B-4AE5-B4B9-9583E3F4244C}">
      <dgm:prSet phldrT="[Text]"/>
      <dgm:spPr/>
      <dgm:t>
        <a:bodyPr/>
        <a:lstStyle/>
        <a:p>
          <a:r>
            <a:rPr lang="en-GB" dirty="0" smtClean="0"/>
            <a:t>Poor infection control practices</a:t>
          </a:r>
          <a:endParaRPr lang="en-US" dirty="0"/>
        </a:p>
      </dgm:t>
    </dgm:pt>
    <dgm:pt modelId="{A7168271-F2EB-46C5-A677-7BAA18178667}" type="parTrans" cxnId="{F9EF64CD-63F2-4899-BCA8-D8736881CA8E}">
      <dgm:prSet/>
      <dgm:spPr/>
      <dgm:t>
        <a:bodyPr/>
        <a:lstStyle/>
        <a:p>
          <a:endParaRPr lang="en-US"/>
        </a:p>
      </dgm:t>
    </dgm:pt>
    <dgm:pt modelId="{91F3AB05-1F71-4DF0-91F4-10DBE2B5C5CB}" type="sibTrans" cxnId="{F9EF64CD-63F2-4899-BCA8-D8736881CA8E}">
      <dgm:prSet/>
      <dgm:spPr/>
      <dgm:t>
        <a:bodyPr/>
        <a:lstStyle/>
        <a:p>
          <a:endParaRPr lang="en-US"/>
        </a:p>
      </dgm:t>
    </dgm:pt>
    <dgm:pt modelId="{545A8527-F248-4173-88F3-3B18BF2C7811}">
      <dgm:prSet phldrT="[Text]"/>
      <dgm:spPr/>
      <dgm:t>
        <a:bodyPr/>
        <a:lstStyle/>
        <a:p>
          <a:r>
            <a:rPr lang="en-GB" dirty="0" smtClean="0"/>
            <a:t>Inadequate regulation and enforcement</a:t>
          </a:r>
          <a:endParaRPr lang="en-US" dirty="0"/>
        </a:p>
      </dgm:t>
    </dgm:pt>
    <dgm:pt modelId="{56DDF1BC-2F3A-4E3D-92D0-B52463F878D8}" type="parTrans" cxnId="{822A8FDD-76B5-44B6-A20D-7A5E4C842C27}">
      <dgm:prSet/>
      <dgm:spPr/>
      <dgm:t>
        <a:bodyPr/>
        <a:lstStyle/>
        <a:p>
          <a:endParaRPr lang="en-US"/>
        </a:p>
      </dgm:t>
    </dgm:pt>
    <dgm:pt modelId="{479E634F-6C7A-4CF9-BBEE-C06833DB2773}" type="sibTrans" cxnId="{822A8FDD-76B5-44B6-A20D-7A5E4C842C27}">
      <dgm:prSet/>
      <dgm:spPr/>
      <dgm:t>
        <a:bodyPr/>
        <a:lstStyle/>
        <a:p>
          <a:endParaRPr lang="en-US"/>
        </a:p>
      </dgm:t>
    </dgm:pt>
    <dgm:pt modelId="{69B61503-A208-4664-A557-310A0D1BA8C7}">
      <dgm:prSet phldrT="[Text]"/>
      <dgm:spPr/>
      <dgm:t>
        <a:bodyPr/>
        <a:lstStyle/>
        <a:p>
          <a:r>
            <a:rPr lang="en-GB" dirty="0" smtClean="0"/>
            <a:t>Pharmaceutical drug promotion</a:t>
          </a:r>
          <a:endParaRPr lang="en-US" dirty="0"/>
        </a:p>
      </dgm:t>
    </dgm:pt>
    <dgm:pt modelId="{DAA095C7-1AFA-4624-BDA5-4C25D325E38C}" type="parTrans" cxnId="{EC0F70C8-46F5-4719-A9D4-59DD300E9E14}">
      <dgm:prSet/>
      <dgm:spPr/>
      <dgm:t>
        <a:bodyPr/>
        <a:lstStyle/>
        <a:p>
          <a:endParaRPr lang="en-US"/>
        </a:p>
      </dgm:t>
    </dgm:pt>
    <dgm:pt modelId="{71FF41D2-3197-4EEE-8F6B-970F75DC1341}" type="sibTrans" cxnId="{EC0F70C8-46F5-4719-A9D4-59DD300E9E14}">
      <dgm:prSet/>
      <dgm:spPr/>
      <dgm:t>
        <a:bodyPr/>
        <a:lstStyle/>
        <a:p>
          <a:endParaRPr lang="en-US"/>
        </a:p>
      </dgm:t>
    </dgm:pt>
    <dgm:pt modelId="{68F42648-D07E-4DC4-AF4A-19DB24F86398}">
      <dgm:prSet/>
      <dgm:spPr/>
      <dgm:t>
        <a:bodyPr/>
        <a:lstStyle/>
        <a:p>
          <a:r>
            <a:rPr lang="en-GB" dirty="0" smtClean="0"/>
            <a:t>Poor quality of antimicrobials</a:t>
          </a:r>
          <a:endParaRPr lang="en-US" dirty="0"/>
        </a:p>
      </dgm:t>
    </dgm:pt>
    <dgm:pt modelId="{FE761E79-41A0-4E6B-9DA6-E8D89EFBDB7E}" type="parTrans" cxnId="{05F7C937-0474-4419-B69A-B545DFE86BF5}">
      <dgm:prSet/>
      <dgm:spPr/>
      <dgm:t>
        <a:bodyPr/>
        <a:lstStyle/>
        <a:p>
          <a:endParaRPr lang="en-US"/>
        </a:p>
      </dgm:t>
    </dgm:pt>
    <dgm:pt modelId="{30DD023B-AA60-4980-A8BD-8C03CB243DE4}" type="sibTrans" cxnId="{05F7C937-0474-4419-B69A-B545DFE86BF5}">
      <dgm:prSet/>
      <dgm:spPr/>
      <dgm:t>
        <a:bodyPr/>
        <a:lstStyle/>
        <a:p>
          <a:endParaRPr lang="en-US"/>
        </a:p>
      </dgm:t>
    </dgm:pt>
    <dgm:pt modelId="{2FA1F2E6-5F02-4838-AD93-E4881FE9BADC}">
      <dgm:prSet/>
      <dgm:spPr/>
      <dgm:t>
        <a:bodyPr/>
        <a:lstStyle/>
        <a:p>
          <a:r>
            <a:rPr lang="en-GB" dirty="0" smtClean="0"/>
            <a:t>Inadequate monitoring and surveillance for AMR</a:t>
          </a:r>
          <a:endParaRPr lang="en-US" dirty="0"/>
        </a:p>
      </dgm:t>
    </dgm:pt>
    <dgm:pt modelId="{4A939DE5-A287-4D2E-9D3F-A41E5D6904F2}" type="parTrans" cxnId="{5C0C9B80-8117-4008-8765-3A0AE35DE99E}">
      <dgm:prSet/>
      <dgm:spPr/>
      <dgm:t>
        <a:bodyPr/>
        <a:lstStyle/>
        <a:p>
          <a:endParaRPr lang="en-US"/>
        </a:p>
      </dgm:t>
    </dgm:pt>
    <dgm:pt modelId="{3900CA65-A26C-4151-8E84-5AFDFC4BEAC5}" type="sibTrans" cxnId="{5C0C9B80-8117-4008-8765-3A0AE35DE99E}">
      <dgm:prSet/>
      <dgm:spPr/>
      <dgm:t>
        <a:bodyPr/>
        <a:lstStyle/>
        <a:p>
          <a:endParaRPr lang="en-US"/>
        </a:p>
      </dgm:t>
    </dgm:pt>
    <dgm:pt modelId="{40BDA987-8036-4898-BF2E-CA9BC47AEC1F}" type="pres">
      <dgm:prSet presAssocID="{644CDCBB-3FD9-4549-8D24-0A1BE0652485}" presName="diagram" presStyleCnt="0">
        <dgm:presLayoutVars>
          <dgm:dir/>
          <dgm:resizeHandles val="exact"/>
        </dgm:presLayoutVars>
      </dgm:prSet>
      <dgm:spPr/>
      <dgm:t>
        <a:bodyPr/>
        <a:lstStyle/>
        <a:p>
          <a:endParaRPr lang="en-US"/>
        </a:p>
      </dgm:t>
    </dgm:pt>
    <dgm:pt modelId="{56514D08-C81F-40B8-B8C7-60207068186F}" type="pres">
      <dgm:prSet presAssocID="{61DEEAC0-D59A-4D25-89B8-FC5F826F07FB}" presName="node" presStyleLbl="node1" presStyleIdx="0" presStyleCnt="7" custLinFactNeighborX="-1987" custLinFactNeighborY="2484">
        <dgm:presLayoutVars>
          <dgm:bulletEnabled val="1"/>
        </dgm:presLayoutVars>
      </dgm:prSet>
      <dgm:spPr/>
      <dgm:t>
        <a:bodyPr/>
        <a:lstStyle/>
        <a:p>
          <a:endParaRPr lang="en-US"/>
        </a:p>
      </dgm:t>
    </dgm:pt>
    <dgm:pt modelId="{323F0714-CB4F-4523-B131-B204233FFA3E}" type="pres">
      <dgm:prSet presAssocID="{79DEF649-0A78-4FE6-8377-9283FB19A486}" presName="sibTrans" presStyleCnt="0"/>
      <dgm:spPr/>
    </dgm:pt>
    <dgm:pt modelId="{EF1DBEA2-4475-411C-A180-A9EAD531320B}" type="pres">
      <dgm:prSet presAssocID="{BB1B9F4D-F8AF-4364-8DBC-518DE55BAEA5}" presName="node" presStyleLbl="node1" presStyleIdx="1" presStyleCnt="7">
        <dgm:presLayoutVars>
          <dgm:bulletEnabled val="1"/>
        </dgm:presLayoutVars>
      </dgm:prSet>
      <dgm:spPr/>
      <dgm:t>
        <a:bodyPr/>
        <a:lstStyle/>
        <a:p>
          <a:endParaRPr lang="en-US"/>
        </a:p>
      </dgm:t>
    </dgm:pt>
    <dgm:pt modelId="{BE3D68EF-C64C-45A8-891F-FA119F03AC81}" type="pres">
      <dgm:prSet presAssocID="{635EF833-DC33-48F9-8BEE-05929CEA50CD}" presName="sibTrans" presStyleCnt="0"/>
      <dgm:spPr/>
    </dgm:pt>
    <dgm:pt modelId="{416C1EB0-444C-41D5-84F5-47CDE189861E}" type="pres">
      <dgm:prSet presAssocID="{66EE31AC-611B-4AE5-B4B9-9583E3F4244C}" presName="node" presStyleLbl="node1" presStyleIdx="2" presStyleCnt="7">
        <dgm:presLayoutVars>
          <dgm:bulletEnabled val="1"/>
        </dgm:presLayoutVars>
      </dgm:prSet>
      <dgm:spPr/>
      <dgm:t>
        <a:bodyPr/>
        <a:lstStyle/>
        <a:p>
          <a:endParaRPr lang="en-US"/>
        </a:p>
      </dgm:t>
    </dgm:pt>
    <dgm:pt modelId="{79F29ACC-D9F0-4E12-8753-938CC2E0E473}" type="pres">
      <dgm:prSet presAssocID="{91F3AB05-1F71-4DF0-91F4-10DBE2B5C5CB}" presName="sibTrans" presStyleCnt="0"/>
      <dgm:spPr/>
    </dgm:pt>
    <dgm:pt modelId="{E494DBD4-9756-45F2-91F8-7C14C8DBE169}" type="pres">
      <dgm:prSet presAssocID="{545A8527-F248-4173-88F3-3B18BF2C7811}" presName="node" presStyleLbl="node1" presStyleIdx="3" presStyleCnt="7">
        <dgm:presLayoutVars>
          <dgm:bulletEnabled val="1"/>
        </dgm:presLayoutVars>
      </dgm:prSet>
      <dgm:spPr/>
      <dgm:t>
        <a:bodyPr/>
        <a:lstStyle/>
        <a:p>
          <a:endParaRPr lang="en-US"/>
        </a:p>
      </dgm:t>
    </dgm:pt>
    <dgm:pt modelId="{F06A81ED-9155-4F0A-8F27-15E398774319}" type="pres">
      <dgm:prSet presAssocID="{479E634F-6C7A-4CF9-BBEE-C06833DB2773}" presName="sibTrans" presStyleCnt="0"/>
      <dgm:spPr/>
    </dgm:pt>
    <dgm:pt modelId="{C3D243BB-C572-405A-B1A0-C6180340C239}" type="pres">
      <dgm:prSet presAssocID="{69B61503-A208-4664-A557-310A0D1BA8C7}" presName="node" presStyleLbl="node1" presStyleIdx="4" presStyleCnt="7" custLinFactNeighborX="560" custLinFactNeighborY="-4968">
        <dgm:presLayoutVars>
          <dgm:bulletEnabled val="1"/>
        </dgm:presLayoutVars>
      </dgm:prSet>
      <dgm:spPr/>
      <dgm:t>
        <a:bodyPr/>
        <a:lstStyle/>
        <a:p>
          <a:endParaRPr lang="en-US"/>
        </a:p>
      </dgm:t>
    </dgm:pt>
    <dgm:pt modelId="{972BD319-C887-4284-AC30-9CE06D0B855F}" type="pres">
      <dgm:prSet presAssocID="{71FF41D2-3197-4EEE-8F6B-970F75DC1341}" presName="sibTrans" presStyleCnt="0"/>
      <dgm:spPr/>
    </dgm:pt>
    <dgm:pt modelId="{EDE20EA8-E2FC-43F4-B654-6D75D0C8F96A}" type="pres">
      <dgm:prSet presAssocID="{68F42648-D07E-4DC4-AF4A-19DB24F86398}" presName="node" presStyleLbl="node1" presStyleIdx="5" presStyleCnt="7" custLinFactNeighborY="-3312">
        <dgm:presLayoutVars>
          <dgm:bulletEnabled val="1"/>
        </dgm:presLayoutVars>
      </dgm:prSet>
      <dgm:spPr/>
      <dgm:t>
        <a:bodyPr/>
        <a:lstStyle/>
        <a:p>
          <a:endParaRPr lang="en-US"/>
        </a:p>
      </dgm:t>
    </dgm:pt>
    <dgm:pt modelId="{C7CB4900-0689-4867-8B03-BAC562DA97FA}" type="pres">
      <dgm:prSet presAssocID="{30DD023B-AA60-4980-A8BD-8C03CB243DE4}" presName="sibTrans" presStyleCnt="0"/>
      <dgm:spPr/>
    </dgm:pt>
    <dgm:pt modelId="{13BB95AB-1DF9-4F51-92C2-D02C6AE5B5D5}" type="pres">
      <dgm:prSet presAssocID="{2FA1F2E6-5F02-4838-AD93-E4881FE9BADC}" presName="node" presStyleLbl="node1" presStyleIdx="6" presStyleCnt="7">
        <dgm:presLayoutVars>
          <dgm:bulletEnabled val="1"/>
        </dgm:presLayoutVars>
      </dgm:prSet>
      <dgm:spPr/>
      <dgm:t>
        <a:bodyPr/>
        <a:lstStyle/>
        <a:p>
          <a:endParaRPr lang="en-US"/>
        </a:p>
      </dgm:t>
    </dgm:pt>
  </dgm:ptLst>
  <dgm:cxnLst>
    <dgm:cxn modelId="{F9EF64CD-63F2-4899-BCA8-D8736881CA8E}" srcId="{644CDCBB-3FD9-4549-8D24-0A1BE0652485}" destId="{66EE31AC-611B-4AE5-B4B9-9583E3F4244C}" srcOrd="2" destOrd="0" parTransId="{A7168271-F2EB-46C5-A677-7BAA18178667}" sibTransId="{91F3AB05-1F71-4DF0-91F4-10DBE2B5C5CB}"/>
    <dgm:cxn modelId="{822A8FDD-76B5-44B6-A20D-7A5E4C842C27}" srcId="{644CDCBB-3FD9-4549-8D24-0A1BE0652485}" destId="{545A8527-F248-4173-88F3-3B18BF2C7811}" srcOrd="3" destOrd="0" parTransId="{56DDF1BC-2F3A-4E3D-92D0-B52463F878D8}" sibTransId="{479E634F-6C7A-4CF9-BBEE-C06833DB2773}"/>
    <dgm:cxn modelId="{3DEC0FE7-3F16-4559-9814-10BE925B75E3}" type="presOf" srcId="{BB1B9F4D-F8AF-4364-8DBC-518DE55BAEA5}" destId="{EF1DBEA2-4475-411C-A180-A9EAD531320B}" srcOrd="0" destOrd="0" presId="urn:microsoft.com/office/officeart/2005/8/layout/default"/>
    <dgm:cxn modelId="{C0E5FFCA-EE17-4B97-947C-594321935DFE}" type="presOf" srcId="{644CDCBB-3FD9-4549-8D24-0A1BE0652485}" destId="{40BDA987-8036-4898-BF2E-CA9BC47AEC1F}" srcOrd="0" destOrd="0" presId="urn:microsoft.com/office/officeart/2005/8/layout/default"/>
    <dgm:cxn modelId="{7FBE459E-6767-4131-B6D8-B2FD5D76D308}" type="presOf" srcId="{68F42648-D07E-4DC4-AF4A-19DB24F86398}" destId="{EDE20EA8-E2FC-43F4-B654-6D75D0C8F96A}" srcOrd="0" destOrd="0" presId="urn:microsoft.com/office/officeart/2005/8/layout/default"/>
    <dgm:cxn modelId="{276F4956-5CB7-4AA0-A970-EFC15536A555}" type="presOf" srcId="{2FA1F2E6-5F02-4838-AD93-E4881FE9BADC}" destId="{13BB95AB-1DF9-4F51-92C2-D02C6AE5B5D5}" srcOrd="0" destOrd="0" presId="urn:microsoft.com/office/officeart/2005/8/layout/default"/>
    <dgm:cxn modelId="{1C84AAEF-3C1E-4892-8807-0F36FBAC02A2}" srcId="{644CDCBB-3FD9-4549-8D24-0A1BE0652485}" destId="{61DEEAC0-D59A-4D25-89B8-FC5F826F07FB}" srcOrd="0" destOrd="0" parTransId="{95C43FD7-51A8-4E9D-8C72-C6E31DE9165A}" sibTransId="{79DEF649-0A78-4FE6-8377-9283FB19A486}"/>
    <dgm:cxn modelId="{12E531DA-889F-44C3-AB27-F411831886E2}" srcId="{644CDCBB-3FD9-4549-8D24-0A1BE0652485}" destId="{BB1B9F4D-F8AF-4364-8DBC-518DE55BAEA5}" srcOrd="1" destOrd="0" parTransId="{D066E2A4-963D-4F6A-9921-6389F614D422}" sibTransId="{635EF833-DC33-48F9-8BEE-05929CEA50CD}"/>
    <dgm:cxn modelId="{5C0C9B80-8117-4008-8765-3A0AE35DE99E}" srcId="{644CDCBB-3FD9-4549-8D24-0A1BE0652485}" destId="{2FA1F2E6-5F02-4838-AD93-E4881FE9BADC}" srcOrd="6" destOrd="0" parTransId="{4A939DE5-A287-4D2E-9D3F-A41E5D6904F2}" sibTransId="{3900CA65-A26C-4151-8E84-5AFDFC4BEAC5}"/>
    <dgm:cxn modelId="{CA8392B0-E90B-48D3-8DA4-5B9D4FD5D333}" type="presOf" srcId="{66EE31AC-611B-4AE5-B4B9-9583E3F4244C}" destId="{416C1EB0-444C-41D5-84F5-47CDE189861E}" srcOrd="0" destOrd="0" presId="urn:microsoft.com/office/officeart/2005/8/layout/default"/>
    <dgm:cxn modelId="{DA8A253A-9B74-487E-940E-5BFBF24F831C}" type="presOf" srcId="{69B61503-A208-4664-A557-310A0D1BA8C7}" destId="{C3D243BB-C572-405A-B1A0-C6180340C239}" srcOrd="0" destOrd="0" presId="urn:microsoft.com/office/officeart/2005/8/layout/default"/>
    <dgm:cxn modelId="{5157ADFF-C8B3-40BA-9404-C0A2818D7E68}" type="presOf" srcId="{545A8527-F248-4173-88F3-3B18BF2C7811}" destId="{E494DBD4-9756-45F2-91F8-7C14C8DBE169}" srcOrd="0" destOrd="0" presId="urn:microsoft.com/office/officeart/2005/8/layout/default"/>
    <dgm:cxn modelId="{EC0F70C8-46F5-4719-A9D4-59DD300E9E14}" srcId="{644CDCBB-3FD9-4549-8D24-0A1BE0652485}" destId="{69B61503-A208-4664-A557-310A0D1BA8C7}" srcOrd="4" destOrd="0" parTransId="{DAA095C7-1AFA-4624-BDA5-4C25D325E38C}" sibTransId="{71FF41D2-3197-4EEE-8F6B-970F75DC1341}"/>
    <dgm:cxn modelId="{D1BF12A7-F2F6-4E5B-9157-DC43AD08FC0C}" type="presOf" srcId="{61DEEAC0-D59A-4D25-89B8-FC5F826F07FB}" destId="{56514D08-C81F-40B8-B8C7-60207068186F}" srcOrd="0" destOrd="0" presId="urn:microsoft.com/office/officeart/2005/8/layout/default"/>
    <dgm:cxn modelId="{05F7C937-0474-4419-B69A-B545DFE86BF5}" srcId="{644CDCBB-3FD9-4549-8D24-0A1BE0652485}" destId="{68F42648-D07E-4DC4-AF4A-19DB24F86398}" srcOrd="5" destOrd="0" parTransId="{FE761E79-41A0-4E6B-9DA6-E8D89EFBDB7E}" sibTransId="{30DD023B-AA60-4980-A8BD-8C03CB243DE4}"/>
    <dgm:cxn modelId="{9203E43C-81A0-4903-A6C9-5D73A232D8F6}" type="presParOf" srcId="{40BDA987-8036-4898-BF2E-CA9BC47AEC1F}" destId="{56514D08-C81F-40B8-B8C7-60207068186F}" srcOrd="0" destOrd="0" presId="urn:microsoft.com/office/officeart/2005/8/layout/default"/>
    <dgm:cxn modelId="{FC5A0861-5F01-4CC6-9E02-CE2003042F7B}" type="presParOf" srcId="{40BDA987-8036-4898-BF2E-CA9BC47AEC1F}" destId="{323F0714-CB4F-4523-B131-B204233FFA3E}" srcOrd="1" destOrd="0" presId="urn:microsoft.com/office/officeart/2005/8/layout/default"/>
    <dgm:cxn modelId="{64CE04E3-6F75-4C30-B406-E96D32200B62}" type="presParOf" srcId="{40BDA987-8036-4898-BF2E-CA9BC47AEC1F}" destId="{EF1DBEA2-4475-411C-A180-A9EAD531320B}" srcOrd="2" destOrd="0" presId="urn:microsoft.com/office/officeart/2005/8/layout/default"/>
    <dgm:cxn modelId="{4F61200F-D741-42CA-874E-BCD5731BD566}" type="presParOf" srcId="{40BDA987-8036-4898-BF2E-CA9BC47AEC1F}" destId="{BE3D68EF-C64C-45A8-891F-FA119F03AC81}" srcOrd="3" destOrd="0" presId="urn:microsoft.com/office/officeart/2005/8/layout/default"/>
    <dgm:cxn modelId="{97985770-320F-40D9-9A00-8BCC0DB12550}" type="presParOf" srcId="{40BDA987-8036-4898-BF2E-CA9BC47AEC1F}" destId="{416C1EB0-444C-41D5-84F5-47CDE189861E}" srcOrd="4" destOrd="0" presId="urn:microsoft.com/office/officeart/2005/8/layout/default"/>
    <dgm:cxn modelId="{8D95628B-5141-4762-A6E6-8891EBD86696}" type="presParOf" srcId="{40BDA987-8036-4898-BF2E-CA9BC47AEC1F}" destId="{79F29ACC-D9F0-4E12-8753-938CC2E0E473}" srcOrd="5" destOrd="0" presId="urn:microsoft.com/office/officeart/2005/8/layout/default"/>
    <dgm:cxn modelId="{B2C65527-4301-4D29-99DA-B0E348AC8D66}" type="presParOf" srcId="{40BDA987-8036-4898-BF2E-CA9BC47AEC1F}" destId="{E494DBD4-9756-45F2-91F8-7C14C8DBE169}" srcOrd="6" destOrd="0" presId="urn:microsoft.com/office/officeart/2005/8/layout/default"/>
    <dgm:cxn modelId="{B63FC464-F107-4B2E-83F4-0119D6E0F134}" type="presParOf" srcId="{40BDA987-8036-4898-BF2E-CA9BC47AEC1F}" destId="{F06A81ED-9155-4F0A-8F27-15E398774319}" srcOrd="7" destOrd="0" presId="urn:microsoft.com/office/officeart/2005/8/layout/default"/>
    <dgm:cxn modelId="{6F8B195D-D31D-430B-ABC0-12C8184090A4}" type="presParOf" srcId="{40BDA987-8036-4898-BF2E-CA9BC47AEC1F}" destId="{C3D243BB-C572-405A-B1A0-C6180340C239}" srcOrd="8" destOrd="0" presId="urn:microsoft.com/office/officeart/2005/8/layout/default"/>
    <dgm:cxn modelId="{D9D4C33D-402C-457B-A955-F75A67106803}" type="presParOf" srcId="{40BDA987-8036-4898-BF2E-CA9BC47AEC1F}" destId="{972BD319-C887-4284-AC30-9CE06D0B855F}" srcOrd="9" destOrd="0" presId="urn:microsoft.com/office/officeart/2005/8/layout/default"/>
    <dgm:cxn modelId="{966C0DCE-8113-445C-832B-C80FDF7C1FF8}" type="presParOf" srcId="{40BDA987-8036-4898-BF2E-CA9BC47AEC1F}" destId="{EDE20EA8-E2FC-43F4-B654-6D75D0C8F96A}" srcOrd="10" destOrd="0" presId="urn:microsoft.com/office/officeart/2005/8/layout/default"/>
    <dgm:cxn modelId="{363CABF0-D35F-4339-B8D9-435C93D6337B}" type="presParOf" srcId="{40BDA987-8036-4898-BF2E-CA9BC47AEC1F}" destId="{C7CB4900-0689-4867-8B03-BAC562DA97FA}" srcOrd="11" destOrd="0" presId="urn:microsoft.com/office/officeart/2005/8/layout/default"/>
    <dgm:cxn modelId="{4520DBF9-F531-4014-8438-69C2D1A1E6D1}" type="presParOf" srcId="{40BDA987-8036-4898-BF2E-CA9BC47AEC1F}" destId="{13BB95AB-1DF9-4F51-92C2-D02C6AE5B5D5}"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514D08-C81F-40B8-B8C7-60207068186F}">
      <dsp:nvSpPr>
        <dsp:cNvPr id="0" name=""/>
        <dsp:cNvSpPr/>
      </dsp:nvSpPr>
      <dsp:spPr>
        <a:xfrm>
          <a:off x="1394111" y="42986"/>
          <a:ext cx="2703401" cy="162204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Inappropriate use of antimicrobials</a:t>
          </a:r>
          <a:endParaRPr lang="en-US" sz="2500" kern="1200" dirty="0"/>
        </a:p>
      </dsp:txBody>
      <dsp:txXfrm>
        <a:off x="1394111" y="42986"/>
        <a:ext cx="2703401" cy="1622040"/>
      </dsp:txXfrm>
    </dsp:sp>
    <dsp:sp modelId="{EF1DBEA2-4475-411C-A180-A9EAD531320B}">
      <dsp:nvSpPr>
        <dsp:cNvPr id="0" name=""/>
        <dsp:cNvSpPr/>
      </dsp:nvSpPr>
      <dsp:spPr>
        <a:xfrm>
          <a:off x="4421569" y="2694"/>
          <a:ext cx="2703401" cy="1622040"/>
        </a:xfrm>
        <a:prstGeom prst="rect">
          <a:avLst/>
        </a:prstGeom>
        <a:solidFill>
          <a:schemeClr val="accent4">
            <a:hueOff val="-1831803"/>
            <a:satOff val="11550"/>
            <a:lumOff val="-3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Inappropriate use of antimicrobials in animals</a:t>
          </a:r>
          <a:endParaRPr lang="en-US" sz="2500" kern="1200" dirty="0"/>
        </a:p>
      </dsp:txBody>
      <dsp:txXfrm>
        <a:off x="4421569" y="2694"/>
        <a:ext cx="2703401" cy="1622040"/>
      </dsp:txXfrm>
    </dsp:sp>
    <dsp:sp modelId="{416C1EB0-444C-41D5-84F5-47CDE189861E}">
      <dsp:nvSpPr>
        <dsp:cNvPr id="0" name=""/>
        <dsp:cNvSpPr/>
      </dsp:nvSpPr>
      <dsp:spPr>
        <a:xfrm>
          <a:off x="7395311" y="2694"/>
          <a:ext cx="2703401" cy="1622040"/>
        </a:xfrm>
        <a:prstGeom prst="rect">
          <a:avLst/>
        </a:prstGeom>
        <a:solidFill>
          <a:schemeClr val="accent4">
            <a:hueOff val="-3663605"/>
            <a:satOff val="23100"/>
            <a:lumOff val="-627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Poor infection control practices</a:t>
          </a:r>
          <a:endParaRPr lang="en-US" sz="2500" kern="1200" dirty="0"/>
        </a:p>
      </dsp:txBody>
      <dsp:txXfrm>
        <a:off x="7395311" y="2694"/>
        <a:ext cx="2703401" cy="1622040"/>
      </dsp:txXfrm>
    </dsp:sp>
    <dsp:sp modelId="{E494DBD4-9756-45F2-91F8-7C14C8DBE169}">
      <dsp:nvSpPr>
        <dsp:cNvPr id="0" name=""/>
        <dsp:cNvSpPr/>
      </dsp:nvSpPr>
      <dsp:spPr>
        <a:xfrm>
          <a:off x="1447827" y="1895076"/>
          <a:ext cx="2703401" cy="1622040"/>
        </a:xfrm>
        <a:prstGeom prst="rect">
          <a:avLst/>
        </a:prstGeom>
        <a:solidFill>
          <a:schemeClr val="accent4">
            <a:hueOff val="-5495408"/>
            <a:satOff val="34650"/>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Inadequate regulation and enforcement</a:t>
          </a:r>
          <a:endParaRPr lang="en-US" sz="2500" kern="1200" dirty="0"/>
        </a:p>
      </dsp:txBody>
      <dsp:txXfrm>
        <a:off x="1447827" y="1895076"/>
        <a:ext cx="2703401" cy="1622040"/>
      </dsp:txXfrm>
    </dsp:sp>
    <dsp:sp modelId="{C3D243BB-C572-405A-B1A0-C6180340C239}">
      <dsp:nvSpPr>
        <dsp:cNvPr id="0" name=""/>
        <dsp:cNvSpPr/>
      </dsp:nvSpPr>
      <dsp:spPr>
        <a:xfrm>
          <a:off x="4436708" y="1814493"/>
          <a:ext cx="2703401" cy="1622040"/>
        </a:xfrm>
        <a:prstGeom prst="rect">
          <a:avLst/>
        </a:prstGeom>
        <a:solidFill>
          <a:schemeClr val="accent4">
            <a:hueOff val="-7327210"/>
            <a:satOff val="46199"/>
            <a:lumOff val="-12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Pharmaceutical drug promotion</a:t>
          </a:r>
          <a:endParaRPr lang="en-US" sz="2500" kern="1200" dirty="0"/>
        </a:p>
      </dsp:txBody>
      <dsp:txXfrm>
        <a:off x="4436708" y="1814493"/>
        <a:ext cx="2703401" cy="1622040"/>
      </dsp:txXfrm>
    </dsp:sp>
    <dsp:sp modelId="{EDE20EA8-E2FC-43F4-B654-6D75D0C8F96A}">
      <dsp:nvSpPr>
        <dsp:cNvPr id="0" name=""/>
        <dsp:cNvSpPr/>
      </dsp:nvSpPr>
      <dsp:spPr>
        <a:xfrm>
          <a:off x="7395311" y="1841354"/>
          <a:ext cx="2703401" cy="1622040"/>
        </a:xfrm>
        <a:prstGeom prst="rect">
          <a:avLst/>
        </a:prstGeom>
        <a:solidFill>
          <a:schemeClr val="accent4">
            <a:hueOff val="-9159012"/>
            <a:satOff val="57749"/>
            <a:lumOff val="-1568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Poor quality of antimicrobials</a:t>
          </a:r>
          <a:endParaRPr lang="en-US" sz="2500" kern="1200" dirty="0"/>
        </a:p>
      </dsp:txBody>
      <dsp:txXfrm>
        <a:off x="7395311" y="1841354"/>
        <a:ext cx="2703401" cy="1622040"/>
      </dsp:txXfrm>
    </dsp:sp>
    <dsp:sp modelId="{13BB95AB-1DF9-4F51-92C2-D02C6AE5B5D5}">
      <dsp:nvSpPr>
        <dsp:cNvPr id="0" name=""/>
        <dsp:cNvSpPr/>
      </dsp:nvSpPr>
      <dsp:spPr>
        <a:xfrm>
          <a:off x="4421569" y="3787457"/>
          <a:ext cx="2703401" cy="1622040"/>
        </a:xfrm>
        <a:prstGeom prst="rect">
          <a:avLst/>
        </a:prstGeom>
        <a:solidFill>
          <a:schemeClr val="accent4">
            <a:hueOff val="-10990815"/>
            <a:satOff val="69299"/>
            <a:lumOff val="-1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Inadequate monitoring and surveillance for AMR</a:t>
          </a:r>
          <a:endParaRPr lang="en-US" sz="2500" kern="1200" dirty="0"/>
        </a:p>
      </dsp:txBody>
      <dsp:txXfrm>
        <a:off x="4421569" y="3787457"/>
        <a:ext cx="2703401" cy="162204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E8BEDA40-91A9-49DC-B402-0EBE674AAE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E8CBB508-5589-42E7-A433-D119AC0FFB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72BFC85-49E4-447A-A7E3-16153CB2FE2A}" type="datetimeFigureOut">
              <a:rPr lang="en-US" smtClean="0"/>
              <a:t>2/27/2020</a:t>
            </a:fld>
            <a:endParaRPr lang="en-US" dirty="0"/>
          </a:p>
        </p:txBody>
      </p:sp>
      <p:sp>
        <p:nvSpPr>
          <p:cNvPr id="4" name="Footer Placeholder 3">
            <a:extLst>
              <a:ext uri="{FF2B5EF4-FFF2-40B4-BE49-F238E27FC236}">
                <a16:creationId xmlns:a16="http://schemas.microsoft.com/office/drawing/2014/main" xmlns="" id="{E9232ABA-B33A-4B3B-8412-C1773FBF3D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BAB1832E-3B48-42CB-80A7-CD8E48D52D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1072A3-100F-40A9-915F-8D2D9E6962D8}" type="slidenum">
              <a:rPr lang="en-US" smtClean="0"/>
              <a:t>‹#›</a:t>
            </a:fld>
            <a:endParaRPr lang="en-US" dirty="0"/>
          </a:p>
        </p:txBody>
      </p:sp>
    </p:spTree>
    <p:extLst>
      <p:ext uri="{BB962C8B-B14F-4D97-AF65-F5344CB8AC3E}">
        <p14:creationId xmlns:p14="http://schemas.microsoft.com/office/powerpoint/2010/main" val="513537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1B50E-4C60-4F9E-B773-52059170945B}" type="datetimeFigureOut">
              <a:rPr lang="en-US" noProof="0" smtClean="0"/>
              <a:t>2/27/2020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230CFA-805A-4FD3-B3A0-DAAA5993DA17}" type="slidenum">
              <a:rPr lang="en-US" noProof="0" smtClean="0"/>
              <a:t>‹#›</a:t>
            </a:fld>
            <a:endParaRPr lang="en-US" noProof="0" dirty="0"/>
          </a:p>
        </p:txBody>
      </p:sp>
    </p:spTree>
    <p:extLst>
      <p:ext uri="{BB962C8B-B14F-4D97-AF65-F5344CB8AC3E}">
        <p14:creationId xmlns:p14="http://schemas.microsoft.com/office/powerpoint/2010/main" val="798927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Picture Placeholder 24">
            <a:extLst>
              <a:ext uri="{FF2B5EF4-FFF2-40B4-BE49-F238E27FC236}">
                <a16:creationId xmlns:a16="http://schemas.microsoft.com/office/drawing/2014/main" xmlns="" id="{73B47EE6-EDE6-4881-B456-B37D9C1ADE3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xmlns=""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SUBTITLE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045013"/>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7537" userDrawn="1">
          <p15:clr>
            <a:srgbClr val="FBAE40"/>
          </p15:clr>
        </p15:guide>
        <p15:guide id="3" pos="138" userDrawn="1">
          <p15:clr>
            <a:srgbClr val="FBAE40"/>
          </p15:clr>
        </p15:guide>
        <p15:guide id="4" orient="horz" pos="4178" userDrawn="1">
          <p15:clr>
            <a:srgbClr val="FBAE40"/>
          </p15:clr>
        </p15:guide>
        <p15:guide id="5" orient="horz" pos="142" userDrawn="1">
          <p15:clr>
            <a:srgbClr val="FBAE40"/>
          </p15:clr>
        </p15:guide>
        <p15:guide id="6" pos="2457" userDrawn="1">
          <p15:clr>
            <a:srgbClr val="FBAE40"/>
          </p15:clr>
        </p15:guide>
        <p15:guide id="7" pos="4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xmlns=""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561729"/>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9" name="Right Triangle 18">
            <a:extLst>
              <a:ext uri="{FF2B5EF4-FFF2-40B4-BE49-F238E27FC236}">
                <a16:creationId xmlns:a16="http://schemas.microsoft.com/office/drawing/2014/main" xmlns=""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xmlns=""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xmlns=""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xmlns=""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xmlns=""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xmlns=""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xmlns="" id="{E123A0CF-50D6-46EC-8BF6-43E38AFCD588}"/>
              </a:ext>
            </a:extLst>
          </p:cNvPr>
          <p:cNvSpPr/>
          <p:nvPr userDrawn="1"/>
        </p:nvSpPr>
        <p:spPr>
          <a:xfrm>
            <a:off x="7754112" y="0"/>
            <a:ext cx="2258568" cy="742819"/>
          </a:xfrm>
          <a:prstGeom prst="parallelogram">
            <a:avLst>
              <a:gd name="adj" fmla="val 1958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xmlns=""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xmlns="" id="{FC8C82F3-94EE-4B4F-A01D-993A41BC00B1}"/>
              </a:ext>
            </a:extLst>
          </p:cNvPr>
          <p:cNvSpPr/>
          <p:nvPr userDrawn="1"/>
        </p:nvSpPr>
        <p:spPr>
          <a:xfrm rot="19958790">
            <a:off x="-139035" y="3407045"/>
            <a:ext cx="1438399" cy="236580"/>
          </a:xfrm>
          <a:prstGeom prst="parallelogram">
            <a:avLst>
              <a:gd name="adj" fmla="val 532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00786568"/>
      </p:ext>
    </p:extLst>
  </p:cSld>
  <p:clrMapOvr>
    <a:masterClrMapping/>
  </p:clrMapOvr>
  <p:extLst mod="1">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29" name="Content Placeholder 2">
            <a:extLst>
              <a:ext uri="{FF2B5EF4-FFF2-40B4-BE49-F238E27FC236}">
                <a16:creationId xmlns:a16="http://schemas.microsoft.com/office/drawing/2014/main" xmlns="" id="{1FAE0C34-9220-45F0-9FC2-9FE7C994E7BD}"/>
              </a:ext>
            </a:extLst>
          </p:cNvPr>
          <p:cNvSpPr>
            <a:spLocks noGrp="1"/>
          </p:cNvSpPr>
          <p:nvPr>
            <p:ph idx="1"/>
          </p:nvPr>
        </p:nvSpPr>
        <p:spPr>
          <a:xfrm>
            <a:off x="518678" y="1671924"/>
            <a:ext cx="10835122" cy="450503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5434304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14" name="Content Placeholder 2">
            <a:extLst>
              <a:ext uri="{FF2B5EF4-FFF2-40B4-BE49-F238E27FC236}">
                <a16:creationId xmlns:a16="http://schemas.microsoft.com/office/drawing/2014/main" xmlns="" id="{217F9213-0142-420B-A84D-C5627A0C81E4}"/>
              </a:ext>
            </a:extLst>
          </p:cNvPr>
          <p:cNvSpPr>
            <a:spLocks noGrp="1"/>
          </p:cNvSpPr>
          <p:nvPr>
            <p:ph sz="half" idx="1"/>
          </p:nvPr>
        </p:nvSpPr>
        <p:spPr>
          <a:xfrm>
            <a:off x="529687" y="1651044"/>
            <a:ext cx="5181600" cy="452591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5" name="Content Placeholder 3">
            <a:extLst>
              <a:ext uri="{FF2B5EF4-FFF2-40B4-BE49-F238E27FC236}">
                <a16:creationId xmlns:a16="http://schemas.microsoft.com/office/drawing/2014/main" xmlns="" id="{8014328B-D576-4B5C-A4AE-CF98318929FE}"/>
              </a:ext>
            </a:extLst>
          </p:cNvPr>
          <p:cNvSpPr>
            <a:spLocks noGrp="1"/>
          </p:cNvSpPr>
          <p:nvPr>
            <p:ph sz="half" idx="2"/>
          </p:nvPr>
        </p:nvSpPr>
        <p:spPr>
          <a:xfrm>
            <a:off x="6172200" y="1651044"/>
            <a:ext cx="5181600" cy="452591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84813166"/>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18" name="Text Placeholder 2">
            <a:extLst>
              <a:ext uri="{FF2B5EF4-FFF2-40B4-BE49-F238E27FC236}">
                <a16:creationId xmlns:a16="http://schemas.microsoft.com/office/drawing/2014/main" xmlns="" id="{82BFF385-445D-4DBB-9773-F99669415884}"/>
              </a:ext>
            </a:extLst>
          </p:cNvPr>
          <p:cNvSpPr>
            <a:spLocks noGrp="1"/>
          </p:cNvSpPr>
          <p:nvPr>
            <p:ph type="body" idx="1"/>
          </p:nvPr>
        </p:nvSpPr>
        <p:spPr>
          <a:xfrm>
            <a:off x="518678" y="1681163"/>
            <a:ext cx="5382501" cy="823912"/>
          </a:xfrm>
          <a:prstGeom prst="rect">
            <a:avLst/>
          </a:prstGeom>
        </p:spPr>
        <p:txBody>
          <a:bodyPr anchor="b"/>
          <a:lstStyle>
            <a:lvl1pPr marL="0" indent="0">
              <a:buNone/>
              <a:defRPr lang="en-US" b="1" dirty="0">
                <a:solidFill>
                  <a:schemeClr val="accent6"/>
                </a:solidFill>
              </a:defRPr>
            </a:lvl1pPr>
          </a:lstStyle>
          <a:p>
            <a:pPr marL="228600" lvl="0" indent="-228600"/>
            <a:r>
              <a:rPr lang="en-US" noProof="0" smtClean="0"/>
              <a:t>Click to edit Master text styles</a:t>
            </a:r>
          </a:p>
        </p:txBody>
      </p:sp>
      <p:sp>
        <p:nvSpPr>
          <p:cNvPr id="20" name="Text Placeholder 4">
            <a:extLst>
              <a:ext uri="{FF2B5EF4-FFF2-40B4-BE49-F238E27FC236}">
                <a16:creationId xmlns:a16="http://schemas.microsoft.com/office/drawing/2014/main" xmlns="" id="{311B1CFE-1B35-4B5C-B40A-DC5ADF211B5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1" name="Content Placeholder 5">
            <a:extLst>
              <a:ext uri="{FF2B5EF4-FFF2-40B4-BE49-F238E27FC236}">
                <a16:creationId xmlns:a16="http://schemas.microsoft.com/office/drawing/2014/main" xmlns="" id="{1CE840E8-D596-479D-AE97-E88F42DC1B13}"/>
              </a:ext>
            </a:extLst>
          </p:cNvPr>
          <p:cNvSpPr>
            <a:spLocks noGrp="1"/>
          </p:cNvSpPr>
          <p:nvPr>
            <p:ph sz="quarter" idx="4"/>
          </p:nvPr>
        </p:nvSpPr>
        <p:spPr>
          <a:xfrm>
            <a:off x="6172200" y="2505075"/>
            <a:ext cx="5183188" cy="3684588"/>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4" name="Content Placeholder 3">
            <a:extLst>
              <a:ext uri="{FF2B5EF4-FFF2-40B4-BE49-F238E27FC236}">
                <a16:creationId xmlns:a16="http://schemas.microsoft.com/office/drawing/2014/main" xmlns="" id="{B9A68D25-B19E-4E84-B65D-596EE8382DAD}"/>
              </a:ext>
            </a:extLst>
          </p:cNvPr>
          <p:cNvSpPr>
            <a:spLocks noGrp="1"/>
          </p:cNvSpPr>
          <p:nvPr>
            <p:ph sz="half" idx="2"/>
          </p:nvPr>
        </p:nvSpPr>
        <p:spPr>
          <a:xfrm>
            <a:off x="518678" y="2505075"/>
            <a:ext cx="5391749" cy="3684588"/>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45226781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xmlns=""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14" name="Content Placeholder 2">
            <a:extLst>
              <a:ext uri="{FF2B5EF4-FFF2-40B4-BE49-F238E27FC236}">
                <a16:creationId xmlns:a16="http://schemas.microsoft.com/office/drawing/2014/main" xmlns="" id="{C9A1E80C-1A76-4D3E-92A1-846866867DE1}"/>
              </a:ext>
            </a:extLst>
          </p:cNvPr>
          <p:cNvSpPr>
            <a:spLocks noGrp="1"/>
          </p:cNvSpPr>
          <p:nvPr>
            <p:ph idx="1"/>
          </p:nvPr>
        </p:nvSpPr>
        <p:spPr>
          <a:xfrm>
            <a:off x="6161316" y="2290713"/>
            <a:ext cx="5803672" cy="4341862"/>
          </a:xfrm>
          <a:prstGeom prst="rect">
            <a:avLst/>
          </a:prstGeom>
        </p:spPr>
        <p:txBody>
          <a:bodyPr/>
          <a:lstStyle>
            <a:lvl1pPr>
              <a:buClr>
                <a:schemeClr val="accent2"/>
              </a:buClr>
              <a:defRPr sz="2400"/>
            </a:lvl1pPr>
            <a:lvl2pPr>
              <a:buClr>
                <a:schemeClr val="accent2"/>
              </a:buClr>
              <a:defRPr sz="2000"/>
            </a:lvl2pPr>
            <a:lvl3pPr>
              <a:buClr>
                <a:schemeClr val="accent2"/>
              </a:buClr>
              <a:defRPr sz="1800"/>
            </a:lvl3pPr>
            <a:lvl4pPr>
              <a:buClr>
                <a:schemeClr val="accent2"/>
              </a:buClr>
              <a:defRPr sz="1600"/>
            </a:lvl4pPr>
            <a:lvl5pPr>
              <a:buClr>
                <a:schemeClr val="accent2"/>
              </a:buClr>
              <a:defRPr sz="1600"/>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55265375"/>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xmlns=""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12" name="Picture Placeholder 2">
            <a:extLst>
              <a:ext uri="{FF2B5EF4-FFF2-40B4-BE49-F238E27FC236}">
                <a16:creationId xmlns:a16="http://schemas.microsoft.com/office/drawing/2014/main" xmlns="" id="{22728E0A-430E-4C6A-BF56-06FA8510F29F}"/>
              </a:ext>
            </a:extLst>
          </p:cNvPr>
          <p:cNvSpPr>
            <a:spLocks noGrp="1"/>
          </p:cNvSpPr>
          <p:nvPr>
            <p:ph type="pic" idx="1"/>
          </p:nvPr>
        </p:nvSpPr>
        <p:spPr>
          <a:xfrm>
            <a:off x="6249970" y="2271860"/>
            <a:ext cx="5715017" cy="436071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Tree>
    <p:extLst>
      <p:ext uri="{BB962C8B-B14F-4D97-AF65-F5344CB8AC3E}">
        <p14:creationId xmlns:p14="http://schemas.microsoft.com/office/powerpoint/2010/main" val="2614302603"/>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xmlns="" id="{CC52C5C1-EC33-44C1-9D54-A1058BBF1812}"/>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6" name="Group 25">
            <a:extLst>
              <a:ext uri="{FF2B5EF4-FFF2-40B4-BE49-F238E27FC236}">
                <a16:creationId xmlns:a16="http://schemas.microsoft.com/office/drawing/2014/main" xmlns="" id="{8A0030CD-8C9E-4AA5-8C5D-F9B2EDB7E17A}"/>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xmlns="" id="{872EE65E-EE50-4A3E-861E-1D6C241CB8EA}"/>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elogram 28">
              <a:extLst>
                <a:ext uri="{FF2B5EF4-FFF2-40B4-BE49-F238E27FC236}">
                  <a16:creationId xmlns:a16="http://schemas.microsoft.com/office/drawing/2014/main" xmlns=""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Parallelogram 29">
            <a:extLst>
              <a:ext uri="{FF2B5EF4-FFF2-40B4-BE49-F238E27FC236}">
                <a16:creationId xmlns:a16="http://schemas.microsoft.com/office/drawing/2014/main" xmlns="" id="{406089BB-36DC-4E23-B215-527A8A18FCF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578C43A6-50C6-704E-BADC-6D83BADE7316}"/>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ED91439B-965F-3548-AF77-89501B24F600}"/>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19906843"/>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xmlns=""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7" name="Group 26">
            <a:extLst>
              <a:ext uri="{FF2B5EF4-FFF2-40B4-BE49-F238E27FC236}">
                <a16:creationId xmlns:a16="http://schemas.microsoft.com/office/drawing/2014/main" xmlns=""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xmlns="" id="{4F2E2158-1E6E-4E0D-BDAB-B20041C7361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9" name="Straight Connector 28">
              <a:extLst>
                <a:ext uri="{FF2B5EF4-FFF2-40B4-BE49-F238E27FC236}">
                  <a16:creationId xmlns:a16="http://schemas.microsoft.com/office/drawing/2014/main" xmlns=""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1" name="Parallelogram 30">
            <a:extLst>
              <a:ext uri="{FF2B5EF4-FFF2-40B4-BE49-F238E27FC236}">
                <a16:creationId xmlns:a16="http://schemas.microsoft.com/office/drawing/2014/main" xmlns="" id="{41E23981-B12A-4AC3-A030-337BBBA5E45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3" name="Title 1" title="Title ">
            <a:extLst>
              <a:ext uri="{FF2B5EF4-FFF2-40B4-BE49-F238E27FC236}">
                <a16:creationId xmlns:a16="http://schemas.microsoft.com/office/drawing/2014/main" xmlns="" id="{59067A2C-FE71-4381-BE51-08DAC5E4354A}"/>
              </a:ext>
            </a:extLst>
          </p:cNvPr>
          <p:cNvSpPr>
            <a:spLocks noGrp="1"/>
          </p:cNvSpPr>
          <p:nvPr>
            <p:ph type="title" hasCustomPrompt="1"/>
          </p:nvPr>
        </p:nvSpPr>
        <p:spPr>
          <a:xfrm>
            <a:off x="518678" y="209028"/>
            <a:ext cx="8333222" cy="1215566"/>
          </a:xfrm>
          <a:prstGeom prst="rect">
            <a:avLst/>
          </a:prstGeom>
        </p:spPr>
        <p:txBody>
          <a:bodyPr anchor="b">
            <a:normAutofit/>
          </a:bodyPr>
          <a:lstStyle>
            <a:lvl1pPr>
              <a:defRPr sz="4400" b="1">
                <a:solidFill>
                  <a:schemeClr val="accent1"/>
                </a:solidFill>
              </a:defRPr>
            </a:lvl1pPr>
          </a:lstStyle>
          <a:p>
            <a:r>
              <a:rPr lang="en-US" noProof="0"/>
              <a:t>Click to Edit Master Title Style </a:t>
            </a:r>
          </a:p>
        </p:txBody>
      </p:sp>
      <p:sp>
        <p:nvSpPr>
          <p:cNvPr id="2" name="Footer Placeholder 1">
            <a:extLst>
              <a:ext uri="{FF2B5EF4-FFF2-40B4-BE49-F238E27FC236}">
                <a16:creationId xmlns:a16="http://schemas.microsoft.com/office/drawing/2014/main" xmlns="" id="{CB69A007-934D-7A4B-9EFA-82044EF4DC33}"/>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658419099"/>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5CE2EB-00DF-4EBA-BF1F-D37805D45585}"/>
              </a:ext>
            </a:extLst>
          </p:cNvPr>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5891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19" name="Right Triangle 18">
            <a:extLst>
              <a:ext uri="{FF2B5EF4-FFF2-40B4-BE49-F238E27FC236}">
                <a16:creationId xmlns:a16="http://schemas.microsoft.com/office/drawing/2014/main" xmlns=""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xmlns=""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xmlns=""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xmlns=""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xmlns=""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xmlns=""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xmlns="" id="{E123A0CF-50D6-46EC-8BF6-43E38AFCD588}"/>
              </a:ext>
            </a:extLst>
          </p:cNvPr>
          <p:cNvSpPr/>
          <p:nvPr userDrawn="1"/>
        </p:nvSpPr>
        <p:spPr>
          <a:xfrm>
            <a:off x="7754112" y="0"/>
            <a:ext cx="2258568" cy="742819"/>
          </a:xfrm>
          <a:prstGeom prst="parallelogram">
            <a:avLst>
              <a:gd name="adj" fmla="val 19585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xmlns=""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Picture Placeholder 26">
            <a:extLst>
              <a:ext uri="{FF2B5EF4-FFF2-40B4-BE49-F238E27FC236}">
                <a16:creationId xmlns:a16="http://schemas.microsoft.com/office/drawing/2014/main" xmlns="" id="{95572AA9-EFAE-4771-B1EE-47E36117377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cxnSp>
        <p:nvCxnSpPr>
          <p:cNvPr id="16" name="Straight Connector 15">
            <a:extLst>
              <a:ext uri="{FF2B5EF4-FFF2-40B4-BE49-F238E27FC236}">
                <a16:creationId xmlns:a16="http://schemas.microsoft.com/office/drawing/2014/main" xmlns=""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xmlns="" id="{FC8C82F3-94EE-4B4F-A01D-993A41BC00B1}"/>
              </a:ext>
            </a:extLst>
          </p:cNvPr>
          <p:cNvSpPr/>
          <p:nvPr userDrawn="1"/>
        </p:nvSpPr>
        <p:spPr>
          <a:xfrm rot="19958790">
            <a:off x="-139035" y="3407045"/>
            <a:ext cx="1438399" cy="236580"/>
          </a:xfrm>
          <a:prstGeom prst="parallelogram">
            <a:avLst>
              <a:gd name="adj" fmla="val 5321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123998309"/>
      </p:ext>
    </p:extLst>
  </p:cSld>
  <p:clrMapOvr>
    <a:masterClrMapping/>
  </p:clrMapOvr>
  <p:extLst mod="1">
    <p:ext uri="{DCECCB84-F9BA-43D5-87BE-67443E8EF086}">
      <p15:sldGuideLst xmlns:p15="http://schemas.microsoft.com/office/powerpoint/2012/main">
        <p15:guide id="1" orient="horz" pos="2183" userDrawn="1">
          <p15:clr>
            <a:srgbClr val="FBAE40"/>
          </p15:clr>
        </p15:guide>
        <p15:guide id="2" pos="3840" userDrawn="1">
          <p15:clr>
            <a:srgbClr val="FBAE40"/>
          </p15:clr>
        </p15:guide>
        <p15:guide id="3" pos="143" userDrawn="1">
          <p15:clr>
            <a:srgbClr val="FBAE40"/>
          </p15:clr>
        </p15:guide>
        <p15:guide id="4" orient="horz" pos="4170" userDrawn="1">
          <p15:clr>
            <a:srgbClr val="FBAE40"/>
          </p15:clr>
        </p15:guide>
        <p15:guide id="5" pos="7537" userDrawn="1">
          <p15:clr>
            <a:srgbClr val="FBAE40"/>
          </p15:clr>
        </p15:guide>
        <p15:guide id="6" orient="horz" pos="1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Layout 01">
    <p:spTree>
      <p:nvGrpSpPr>
        <p:cNvPr id="1" name=""/>
        <p:cNvGrpSpPr/>
        <p:nvPr/>
      </p:nvGrpSpPr>
      <p:grpSpPr>
        <a:xfrm>
          <a:off x="0" y="0"/>
          <a:ext cx="0" cy="0"/>
          <a:chOff x="0" y="0"/>
          <a:chExt cx="0" cy="0"/>
        </a:xfrm>
      </p:grpSpPr>
      <p:sp>
        <p:nvSpPr>
          <p:cNvPr id="3" name="Content Placeholder 2" title="Bullet Points">
            <a:extLst>
              <a:ext uri="{FF2B5EF4-FFF2-40B4-BE49-F238E27FC236}">
                <a16:creationId xmlns:a16="http://schemas.microsoft.com/office/drawing/2014/main" xmlns="" id="{BFD7EA17-BE66-4636-9684-F93562587911}"/>
              </a:ext>
            </a:extLst>
          </p:cNvPr>
          <p:cNvSpPr>
            <a:spLocks noGrp="1"/>
          </p:cNvSpPr>
          <p:nvPr>
            <p:ph idx="1"/>
          </p:nvPr>
        </p:nvSpPr>
        <p:spPr>
          <a:xfrm>
            <a:off x="531378" y="3196915"/>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4" name="Right Triangle 23">
            <a:extLst>
              <a:ext uri="{FF2B5EF4-FFF2-40B4-BE49-F238E27FC236}">
                <a16:creationId xmlns:a16="http://schemas.microsoft.com/office/drawing/2014/main" xmlns="" id="{BD6ACE60-499D-41AB-89C4-D537D7C3D22A}"/>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Parallelogram 24">
            <a:extLst>
              <a:ext uri="{FF2B5EF4-FFF2-40B4-BE49-F238E27FC236}">
                <a16:creationId xmlns:a16="http://schemas.microsoft.com/office/drawing/2014/main" xmlns=""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xmlns="" id="{1411C731-2333-41B0-927A-0A48EEC79964}"/>
              </a:ext>
            </a:extLst>
          </p:cNvPr>
          <p:cNvCxnSpPr>
            <a:cxnSpLocks/>
          </p:cNvCxnSpPr>
          <p:nvPr userDrawn="1"/>
        </p:nvCxnSpPr>
        <p:spPr>
          <a:xfrm flipV="1">
            <a:off x="6375400" y="5047077"/>
            <a:ext cx="1524574" cy="1803400"/>
          </a:xfrm>
          <a:prstGeom prst="line">
            <a:avLst/>
          </a:prstGeom>
          <a:ln>
            <a:solidFill>
              <a:srgbClr val="EAB200"/>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xmlns="" id="{D71EE635-EA0C-4139-8160-AE1EAD13AAEB}"/>
              </a:ext>
            </a:extLst>
          </p:cNvPr>
          <p:cNvSpPr>
            <a:spLocks noGrp="1"/>
          </p:cNvSpPr>
          <p:nvPr userDrawn="1">
            <p:ph type="body" sz="quarter" idx="13" hasCustomPrompt="1"/>
          </p:nvPr>
        </p:nvSpPr>
        <p:spPr>
          <a:xfrm>
            <a:off x="531379" y="2563477"/>
            <a:ext cx="7342631"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Title 1" title="Title ">
            <a:extLst>
              <a:ext uri="{FF2B5EF4-FFF2-40B4-BE49-F238E27FC236}">
                <a16:creationId xmlns:a16="http://schemas.microsoft.com/office/drawing/2014/main" xmlns="" id="{20237B57-91C6-4F8B-8AA0-18FA50B0FD1D}"/>
              </a:ext>
            </a:extLst>
          </p:cNvPr>
          <p:cNvSpPr>
            <a:spLocks noGrp="1"/>
          </p:cNvSpPr>
          <p:nvPr userDrawn="1">
            <p:ph type="title" hasCustomPrompt="1"/>
          </p:nvPr>
        </p:nvSpPr>
        <p:spPr>
          <a:xfrm>
            <a:off x="531378" y="1308484"/>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15" name="Picture Placeholder 14">
            <a:extLst>
              <a:ext uri="{FF2B5EF4-FFF2-40B4-BE49-F238E27FC236}">
                <a16:creationId xmlns:a16="http://schemas.microsoft.com/office/drawing/2014/main" xmlns=""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sp>
        <p:nvSpPr>
          <p:cNvPr id="4" name="Footer Placeholder 3">
            <a:extLst>
              <a:ext uri="{FF2B5EF4-FFF2-40B4-BE49-F238E27FC236}">
                <a16:creationId xmlns:a16="http://schemas.microsoft.com/office/drawing/2014/main" xmlns="" id="{5ADB14A5-A767-774C-85B8-68EF914689F6}"/>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xmlns="" id="{D4B9B51B-EAA9-4B4D-A4F6-470CD95DAA79}"/>
              </a:ext>
            </a:extLst>
          </p:cNvPr>
          <p:cNvSpPr>
            <a:spLocks noGrp="1"/>
          </p:cNvSpPr>
          <p:nvPr>
            <p:ph type="sldNum" sz="quarter" idx="15"/>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42230584"/>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02">
    <p:spTree>
      <p:nvGrpSpPr>
        <p:cNvPr id="1" name=""/>
        <p:cNvGrpSpPr/>
        <p:nvPr/>
      </p:nvGrpSpPr>
      <p:grpSpPr>
        <a:xfrm>
          <a:off x="0" y="0"/>
          <a:ext cx="0" cy="0"/>
          <a:chOff x="0" y="0"/>
          <a:chExt cx="0" cy="0"/>
        </a:xfrm>
      </p:grpSpPr>
      <p:sp>
        <p:nvSpPr>
          <p:cNvPr id="35" name="Right Triangle 34">
            <a:extLst>
              <a:ext uri="{FF2B5EF4-FFF2-40B4-BE49-F238E27FC236}">
                <a16:creationId xmlns:a16="http://schemas.microsoft.com/office/drawing/2014/main" xmlns="" id="{805F1696-7D6B-4055-94C3-E4C179F63596}"/>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17">
            <a:extLst>
              <a:ext uri="{FF2B5EF4-FFF2-40B4-BE49-F238E27FC236}">
                <a16:creationId xmlns:a16="http://schemas.microsoft.com/office/drawing/2014/main" xmlns="" id="{8B9EC3A9-7039-403A-9414-429521308AE7}"/>
              </a:ext>
            </a:extLst>
          </p:cNvPr>
          <p:cNvSpPr>
            <a:spLocks noGrp="1"/>
          </p:cNvSpPr>
          <p:nvPr>
            <p:ph type="pic" sz="quarter" idx="14"/>
          </p:nvPr>
        </p:nvSpPr>
        <p:spPr>
          <a:xfrm>
            <a:off x="6170177" y="1435100"/>
            <a:ext cx="6021821" cy="542290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a:solidFill>
            <a:schemeClr val="bg1">
              <a:lumMod val="85000"/>
            </a:schemeClr>
          </a:solidFill>
        </p:spPr>
        <p:txBody>
          <a:bodyPr wrap="square" rIns="365760" anchor="ctr">
            <a:noAutofit/>
          </a:bodyPr>
          <a:lstStyle>
            <a:lvl1pPr marL="0" indent="0" algn="r">
              <a:buNone/>
              <a:defRPr>
                <a:solidFill>
                  <a:schemeClr val="tx1"/>
                </a:solidFill>
              </a:defRPr>
            </a:lvl1pPr>
          </a:lstStyle>
          <a:p>
            <a:r>
              <a:rPr lang="en-US" noProof="0" smtClean="0"/>
              <a:t>Click icon to add picture</a:t>
            </a:r>
            <a:endParaRPr lang="en-US" noProof="0" dirty="0"/>
          </a:p>
        </p:txBody>
      </p:sp>
      <p:sp>
        <p:nvSpPr>
          <p:cNvPr id="3" name="Content Placeholder 2" title="Bullet Points">
            <a:extLst>
              <a:ext uri="{FF2B5EF4-FFF2-40B4-BE49-F238E27FC236}">
                <a16:creationId xmlns:a16="http://schemas.microsoft.com/office/drawing/2014/main" xmlns="" id="{BFD7EA17-BE66-4636-9684-F93562587911}"/>
              </a:ext>
            </a:extLst>
          </p:cNvPr>
          <p:cNvSpPr>
            <a:spLocks noGrp="1"/>
          </p:cNvSpPr>
          <p:nvPr>
            <p:ph idx="1"/>
          </p:nvPr>
        </p:nvSpPr>
        <p:spPr>
          <a:xfrm>
            <a:off x="531378" y="3196915"/>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5" name="Parallelogram 24">
            <a:extLst>
              <a:ext uri="{FF2B5EF4-FFF2-40B4-BE49-F238E27FC236}">
                <a16:creationId xmlns:a16="http://schemas.microsoft.com/office/drawing/2014/main" xmlns=""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xmlns="" id="{1411C731-2333-41B0-927A-0A48EEC79964}"/>
              </a:ext>
            </a:extLst>
          </p:cNvPr>
          <p:cNvCxnSpPr>
            <a:cxnSpLocks/>
          </p:cNvCxnSpPr>
          <p:nvPr userDrawn="1"/>
        </p:nvCxnSpPr>
        <p:spPr>
          <a:xfrm flipV="1">
            <a:off x="10352314" y="1185452"/>
            <a:ext cx="1839685" cy="1633948"/>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xmlns="" id="{D71EE635-EA0C-4139-8160-AE1EAD13AAEB}"/>
              </a:ext>
            </a:extLst>
          </p:cNvPr>
          <p:cNvSpPr>
            <a:spLocks noGrp="1"/>
          </p:cNvSpPr>
          <p:nvPr userDrawn="1">
            <p:ph type="body" sz="quarter" idx="13" hasCustomPrompt="1"/>
          </p:nvPr>
        </p:nvSpPr>
        <p:spPr>
          <a:xfrm>
            <a:off x="531379" y="2563477"/>
            <a:ext cx="7342621"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17" name="TextBox 16">
            <a:extLst>
              <a:ext uri="{FF2B5EF4-FFF2-40B4-BE49-F238E27FC236}">
                <a16:creationId xmlns:a16="http://schemas.microsoft.com/office/drawing/2014/main" xmlns="" id="{3EB154C1-CE47-4220-9832-4FD0868A64A8}"/>
              </a:ext>
            </a:extLst>
          </p:cNvPr>
          <p:cNvSpPr txBox="1"/>
          <p:nvPr userDrawn="1"/>
        </p:nvSpPr>
        <p:spPr>
          <a:xfrm>
            <a:off x="11073384" y="237744"/>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sp>
        <p:nvSpPr>
          <p:cNvPr id="19" name="Title 1" title="Title ">
            <a:extLst>
              <a:ext uri="{FF2B5EF4-FFF2-40B4-BE49-F238E27FC236}">
                <a16:creationId xmlns:a16="http://schemas.microsoft.com/office/drawing/2014/main" xmlns="" id="{2DB9D671-9FC8-4306-96B7-D9D585694B83}"/>
              </a:ext>
            </a:extLst>
          </p:cNvPr>
          <p:cNvSpPr>
            <a:spLocks noGrp="1"/>
          </p:cNvSpPr>
          <p:nvPr>
            <p:ph type="title" hasCustomPrompt="1"/>
          </p:nvPr>
        </p:nvSpPr>
        <p:spPr>
          <a:xfrm>
            <a:off x="531378" y="1308484"/>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2" name="Footer Placeholder 1">
            <a:extLst>
              <a:ext uri="{FF2B5EF4-FFF2-40B4-BE49-F238E27FC236}">
                <a16:creationId xmlns:a16="http://schemas.microsoft.com/office/drawing/2014/main" xmlns="" id="{6E55A0B9-F639-8643-9C4D-B93B8EE21A79}"/>
              </a:ext>
            </a:extLst>
          </p:cNvPr>
          <p:cNvSpPr>
            <a:spLocks noGrp="1"/>
          </p:cNvSpPr>
          <p:nvPr>
            <p:ph type="ftr" sz="quarter" idx="15"/>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xmlns="" id="{D0C29282-8AC7-494D-9A8E-A26C7F69948F}"/>
              </a:ext>
            </a:extLst>
          </p:cNvPr>
          <p:cNvSpPr>
            <a:spLocks noGrp="1"/>
          </p:cNvSpPr>
          <p:nvPr>
            <p:ph type="sldNum" sz="quarter" idx="16"/>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4283110927"/>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ion with Subtitle">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Text Placeholder 2">
            <a:extLst>
              <a:ext uri="{FF2B5EF4-FFF2-40B4-BE49-F238E27FC236}">
                <a16:creationId xmlns:a16="http://schemas.microsoft.com/office/drawing/2014/main" xmlns="" id="{B2E19FBD-2379-4B3B-910D-F51E007CB63F}"/>
              </a:ext>
            </a:extLst>
          </p:cNvPr>
          <p:cNvSpPr>
            <a:spLocks noGrp="1"/>
          </p:cNvSpPr>
          <p:nvPr userDrawn="1">
            <p:ph type="body" idx="1"/>
          </p:nvPr>
        </p:nvSpPr>
        <p:spPr>
          <a:xfrm>
            <a:off x="520698" y="2104888"/>
            <a:ext cx="5475290" cy="781188"/>
          </a:xfrm>
          <a:prstGeom prst="rect">
            <a:avLst/>
          </a:prstGeom>
        </p:spPr>
        <p:txBody>
          <a:bodyPr anchor="b">
            <a:normAutofit/>
          </a:bodyPr>
          <a:lstStyle>
            <a:lvl1pPr marL="0" indent="0">
              <a:lnSpc>
                <a:spcPct val="100000"/>
              </a:lnSpc>
              <a:spcBef>
                <a:spcPts val="0"/>
              </a:spcBef>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18" name="Content Placeholder 3" title="Bullet Points">
            <a:extLst>
              <a:ext uri="{FF2B5EF4-FFF2-40B4-BE49-F238E27FC236}">
                <a16:creationId xmlns:a16="http://schemas.microsoft.com/office/drawing/2014/main" xmlns="" id="{8715E757-6584-4841-8154-C92E70E0CD6B}"/>
              </a:ext>
            </a:extLst>
          </p:cNvPr>
          <p:cNvSpPr>
            <a:spLocks noGrp="1"/>
          </p:cNvSpPr>
          <p:nvPr userDrawn="1">
            <p:ph sz="half" idx="13"/>
          </p:nvPr>
        </p:nvSpPr>
        <p:spPr>
          <a:xfrm>
            <a:off x="520698" y="2886076"/>
            <a:ext cx="547529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smtClean="0"/>
              <a:t>Click to edit Master text styles</a:t>
            </a:r>
          </a:p>
          <a:p>
            <a:pPr lvl="1">
              <a:buClr>
                <a:schemeClr val="accent2"/>
              </a:buClr>
            </a:pPr>
            <a:r>
              <a:rPr lang="en-US" noProof="0" smtClean="0"/>
              <a:t>Second level</a:t>
            </a:r>
          </a:p>
          <a:p>
            <a:pPr lvl="2">
              <a:buClr>
                <a:schemeClr val="accent2"/>
              </a:buClr>
            </a:pPr>
            <a:r>
              <a:rPr lang="en-US" noProof="0" smtClean="0"/>
              <a:t>Third level</a:t>
            </a:r>
          </a:p>
          <a:p>
            <a:pPr lvl="3">
              <a:buClr>
                <a:schemeClr val="accent2"/>
              </a:buClr>
            </a:pPr>
            <a:r>
              <a:rPr lang="en-US" noProof="0" smtClean="0"/>
              <a:t>Fourth level</a:t>
            </a:r>
          </a:p>
          <a:p>
            <a:pPr lvl="4">
              <a:buClr>
                <a:schemeClr val="accent2"/>
              </a:buClr>
            </a:pPr>
            <a:r>
              <a:rPr lang="en-US" noProof="0" smtClean="0"/>
              <a:t>Fifth level</a:t>
            </a:r>
            <a:endParaRPr lang="en-US" noProof="0"/>
          </a:p>
        </p:txBody>
      </p:sp>
      <p:sp>
        <p:nvSpPr>
          <p:cNvPr id="19" name="Text Placeholder 4">
            <a:extLst>
              <a:ext uri="{FF2B5EF4-FFF2-40B4-BE49-F238E27FC236}">
                <a16:creationId xmlns:a16="http://schemas.microsoft.com/office/drawing/2014/main" xmlns="" id="{47CDC5A2-8836-4ED3-8E78-18C24853D882}"/>
              </a:ext>
            </a:extLst>
          </p:cNvPr>
          <p:cNvSpPr>
            <a:spLocks noGrp="1"/>
          </p:cNvSpPr>
          <p:nvPr userDrawn="1">
            <p:ph type="body" sz="quarter" idx="14"/>
          </p:nvPr>
        </p:nvSpPr>
        <p:spPr>
          <a:xfrm>
            <a:off x="6186713" y="2104888"/>
            <a:ext cx="5475600" cy="781188"/>
          </a:xfrm>
          <a:prstGeom prst="rect">
            <a:avLst/>
          </a:prstGeom>
        </p:spPr>
        <p:txBody>
          <a:bodyPr anchor="b">
            <a:normAutofit/>
          </a:bodyPr>
          <a:lstStyle>
            <a:lvl1pPr marL="0" indent="0">
              <a:lnSpc>
                <a:spcPct val="100000"/>
              </a:lnSpc>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0" name="Content Placeholder 5" title="Bullet Points">
            <a:extLst>
              <a:ext uri="{FF2B5EF4-FFF2-40B4-BE49-F238E27FC236}">
                <a16:creationId xmlns:a16="http://schemas.microsoft.com/office/drawing/2014/main" xmlns="" id="{D957FBD7-2C3C-4DD1-954F-DF1E007BE590}"/>
              </a:ext>
            </a:extLst>
          </p:cNvPr>
          <p:cNvSpPr>
            <a:spLocks noGrp="1"/>
          </p:cNvSpPr>
          <p:nvPr userDrawn="1">
            <p:ph sz="quarter" idx="15"/>
          </p:nvPr>
        </p:nvSpPr>
        <p:spPr>
          <a:xfrm>
            <a:off x="6186713" y="2886076"/>
            <a:ext cx="547560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smtClean="0"/>
              <a:t>Click to edit Master text styles</a:t>
            </a:r>
          </a:p>
          <a:p>
            <a:pPr lvl="1">
              <a:buClr>
                <a:schemeClr val="accent2"/>
              </a:buClr>
            </a:pPr>
            <a:r>
              <a:rPr lang="en-US" noProof="0" smtClean="0"/>
              <a:t>Second level</a:t>
            </a:r>
          </a:p>
          <a:p>
            <a:pPr lvl="2">
              <a:buClr>
                <a:schemeClr val="accent2"/>
              </a:buClr>
            </a:pPr>
            <a:r>
              <a:rPr lang="en-US" noProof="0" smtClean="0"/>
              <a:t>Third level</a:t>
            </a:r>
          </a:p>
          <a:p>
            <a:pPr lvl="3">
              <a:buClr>
                <a:schemeClr val="accent2"/>
              </a:buClr>
            </a:pPr>
            <a:r>
              <a:rPr lang="en-US" noProof="0" smtClean="0"/>
              <a:t>Fourth level</a:t>
            </a:r>
          </a:p>
          <a:p>
            <a:pPr lvl="4">
              <a:buClr>
                <a:schemeClr val="accent2"/>
              </a:buClr>
            </a:pPr>
            <a:r>
              <a:rPr lang="en-US" noProof="0" smtClean="0"/>
              <a:t>Fifth level</a:t>
            </a:r>
            <a:endParaRPr lang="en-US" noProof="0"/>
          </a:p>
        </p:txBody>
      </p:sp>
      <p:sp>
        <p:nvSpPr>
          <p:cNvPr id="24" name="Text Placeholder 4" title="Subtitle">
            <a:extLst>
              <a:ext uri="{FF2B5EF4-FFF2-40B4-BE49-F238E27FC236}">
                <a16:creationId xmlns:a16="http://schemas.microsoft.com/office/drawing/2014/main" xmlns=""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Tree>
    <p:extLst>
      <p:ext uri="{BB962C8B-B14F-4D97-AF65-F5344CB8AC3E}">
        <p14:creationId xmlns:p14="http://schemas.microsoft.com/office/powerpoint/2010/main" val="325654026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xmlns="" id="{A4F49194-9068-41AA-B460-962319BF96A4}"/>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8" name="Group 27">
            <a:extLst>
              <a:ext uri="{FF2B5EF4-FFF2-40B4-BE49-F238E27FC236}">
                <a16:creationId xmlns:a16="http://schemas.microsoft.com/office/drawing/2014/main" xmlns="" id="{5806E656-313A-47B1-B381-D004200F7A01}"/>
              </a:ext>
            </a:extLst>
          </p:cNvPr>
          <p:cNvGrpSpPr/>
          <p:nvPr userDrawn="1"/>
        </p:nvGrpSpPr>
        <p:grpSpPr>
          <a:xfrm flipH="1">
            <a:off x="7561328" y="0"/>
            <a:ext cx="4831840" cy="3541007"/>
            <a:chOff x="-192127" y="-2"/>
            <a:chExt cx="4831840" cy="3367272"/>
          </a:xfrm>
        </p:grpSpPr>
        <p:sp>
          <p:nvSpPr>
            <p:cNvPr id="29" name="Diagonal Stripe 28">
              <a:extLst>
                <a:ext uri="{FF2B5EF4-FFF2-40B4-BE49-F238E27FC236}">
                  <a16:creationId xmlns:a16="http://schemas.microsoft.com/office/drawing/2014/main" xmlns="" id="{65F8E2DA-4BB4-4421-9172-A11AF38DFEF4}"/>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30" name="Straight Connector 29">
              <a:extLst>
                <a:ext uri="{FF2B5EF4-FFF2-40B4-BE49-F238E27FC236}">
                  <a16:creationId xmlns:a16="http://schemas.microsoft.com/office/drawing/2014/main" xmlns=""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elogram 30">
              <a:extLst>
                <a:ext uri="{FF2B5EF4-FFF2-40B4-BE49-F238E27FC236}">
                  <a16:creationId xmlns:a16="http://schemas.microsoft.com/office/drawing/2014/main" xmlns=""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3" name="Parallelogram 32">
            <a:extLst>
              <a:ext uri="{FF2B5EF4-FFF2-40B4-BE49-F238E27FC236}">
                <a16:creationId xmlns:a16="http://schemas.microsoft.com/office/drawing/2014/main" xmlns="" id="{F088C182-BF10-45B2-B159-7702E00D31D4}"/>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4" name="Text Placeholder 4" title="Subtitle">
            <a:extLst>
              <a:ext uri="{FF2B5EF4-FFF2-40B4-BE49-F238E27FC236}">
                <a16:creationId xmlns:a16="http://schemas.microsoft.com/office/drawing/2014/main" xmlns="" id="{FB561B16-2788-452A-B7AF-A482256DCDF2}"/>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xmlns="" id="{D6990C03-1647-2044-B335-6F5F19E4E5FC}"/>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4F03A7CC-E6DC-1544-BE55-15EC1718B77C}"/>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xmlns="" id="{BDEC780E-6412-1344-A62E-6B84E9CCB678}"/>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5" name="Text Placeholder 4">
            <a:extLst>
              <a:ext uri="{FF2B5EF4-FFF2-40B4-BE49-F238E27FC236}">
                <a16:creationId xmlns:a16="http://schemas.microsoft.com/office/drawing/2014/main" xmlns="" id="{2C82AC85-33B6-2B49-8BF4-08414444375C}"/>
              </a:ext>
            </a:extLst>
          </p:cNvPr>
          <p:cNvSpPr>
            <a:spLocks noGrp="1"/>
          </p:cNvSpPr>
          <p:nvPr>
            <p:ph type="body" sz="quarter" idx="19" hasCustomPrompt="1"/>
          </p:nvPr>
        </p:nvSpPr>
        <p:spPr>
          <a:xfrm>
            <a:off x="531814" y="2005762"/>
            <a:ext cx="5225764" cy="4083888"/>
          </a:xfrm>
          <a:prstGeom prst="rect">
            <a:avLst/>
          </a:prstGeom>
        </p:spPr>
        <p:txBody>
          <a:bodyPr/>
          <a:lstStyle>
            <a:lvl1pPr marL="0" indent="0">
              <a:buNone/>
              <a:defRPr sz="2400">
                <a:solidFill>
                  <a:schemeClr val="tx1"/>
                </a:solidFill>
              </a:defRPr>
            </a:lvl1pPr>
            <a:lvl2pPr marL="457200" indent="0">
              <a:buNone/>
              <a:defRPr sz="2400">
                <a:solidFill>
                  <a:schemeClr val="bg1"/>
                </a:solidFill>
              </a:defRPr>
            </a:lvl2pPr>
            <a:lvl3pPr marL="914400" indent="0">
              <a:buNone/>
              <a:defRPr sz="2400">
                <a:solidFill>
                  <a:schemeClr val="bg1"/>
                </a:solidFill>
              </a:defRPr>
            </a:lvl3pPr>
            <a:lvl4pPr marL="1371600" indent="0">
              <a:buNone/>
              <a:defRPr sz="2400">
                <a:solidFill>
                  <a:schemeClr val="bg1"/>
                </a:solidFill>
              </a:defRPr>
            </a:lvl4pPr>
            <a:lvl5pPr marL="1828800" indent="0">
              <a:buNone/>
              <a:defRPr sz="2400">
                <a:solidFill>
                  <a:schemeClr val="bg1"/>
                </a:solidFill>
              </a:defRPr>
            </a:lvl5pPr>
          </a:lstStyle>
          <a:p>
            <a:pPr lvl="0"/>
            <a:r>
              <a:rPr lang="en-US" noProof="0"/>
              <a:t>Text here</a:t>
            </a:r>
          </a:p>
        </p:txBody>
      </p:sp>
      <p:sp>
        <p:nvSpPr>
          <p:cNvPr id="20" name="Chart Placeholder 2" title="Chart">
            <a:extLst>
              <a:ext uri="{FF2B5EF4-FFF2-40B4-BE49-F238E27FC236}">
                <a16:creationId xmlns:a16="http://schemas.microsoft.com/office/drawing/2014/main" xmlns="" id="{0EF0FD2A-B62A-4931-846D-2602DED26606}"/>
              </a:ext>
            </a:extLst>
          </p:cNvPr>
          <p:cNvSpPr>
            <a:spLocks noGrp="1"/>
          </p:cNvSpPr>
          <p:nvPr>
            <p:ph type="chart" sz="quarter" idx="10"/>
          </p:nvPr>
        </p:nvSpPr>
        <p:spPr>
          <a:xfrm>
            <a:off x="5796114" y="2005762"/>
            <a:ext cx="5719397" cy="4084470"/>
          </a:xfrm>
          <a:prstGeom prst="rect">
            <a:avLst/>
          </a:prstGeom>
        </p:spPr>
        <p:txBody>
          <a:bodyPr vert="horz" lIns="91420" tIns="45710" rIns="91420" bIns="45710">
            <a:noAutofit/>
          </a:bodyPr>
          <a:lstStyle>
            <a:lvl1pPr marL="0" indent="0" algn="ctr">
              <a:buNone/>
              <a:defRPr sz="2000" b="0" i="0">
                <a:solidFill>
                  <a:schemeClr val="tx1"/>
                </a:solidFill>
                <a:latin typeface="+mn-lt"/>
                <a:cs typeface="CiscoSans ExtraLight"/>
              </a:defRPr>
            </a:lvl1pPr>
          </a:lstStyle>
          <a:p>
            <a:pPr lvl="0"/>
            <a:r>
              <a:rPr lang="en-US" noProof="0" smtClean="0"/>
              <a:t>Click icon to add chart</a:t>
            </a:r>
            <a:endParaRPr lang="en-US" noProof="0" dirty="0"/>
          </a:p>
        </p:txBody>
      </p:sp>
    </p:spTree>
    <p:extLst>
      <p:ext uri="{BB962C8B-B14F-4D97-AF65-F5344CB8AC3E}">
        <p14:creationId xmlns:p14="http://schemas.microsoft.com/office/powerpoint/2010/main" val="2200477079"/>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5" name="Table Placeholder 11" title="Table">
            <a:extLst>
              <a:ext uri="{FF2B5EF4-FFF2-40B4-BE49-F238E27FC236}">
                <a16:creationId xmlns:a16="http://schemas.microsoft.com/office/drawing/2014/main" xmlns="" id="{7CD3E31F-0AF8-4EB8-B6FA-BD95A2EDA63B}"/>
              </a:ext>
            </a:extLst>
          </p:cNvPr>
          <p:cNvSpPr>
            <a:spLocks noGrp="1"/>
          </p:cNvSpPr>
          <p:nvPr>
            <p:ph type="tbl" sz="quarter" idx="12"/>
          </p:nvPr>
        </p:nvSpPr>
        <p:spPr>
          <a:xfrm>
            <a:off x="531378" y="2664803"/>
            <a:ext cx="10993375" cy="3433180"/>
          </a:xfrm>
          <a:prstGeom prst="rect">
            <a:avLst/>
          </a:prstGeom>
        </p:spPr>
        <p:txBody>
          <a:bodyPr lIns="91420" tIns="45710" rIns="91420" bIns="45710">
            <a:noAutofit/>
          </a:bodyPr>
          <a:lstStyle>
            <a:lvl1pPr marL="0" indent="0" algn="ctr">
              <a:buNone/>
              <a:defRPr sz="2000" baseline="0">
                <a:solidFill>
                  <a:schemeClr val="tx1"/>
                </a:solidFill>
                <a:latin typeface="+mn-lt"/>
              </a:defRPr>
            </a:lvl1pPr>
          </a:lstStyle>
          <a:p>
            <a:pPr lvl="0"/>
            <a:r>
              <a:rPr lang="en-US" noProof="0" smtClean="0"/>
              <a:t>Click icon to add table</a:t>
            </a:r>
            <a:endParaRPr lang="en-US" noProof="0" dirty="0"/>
          </a:p>
        </p:txBody>
      </p:sp>
      <p:sp>
        <p:nvSpPr>
          <p:cNvPr id="16" name="TextBox 15">
            <a:extLst>
              <a:ext uri="{FF2B5EF4-FFF2-40B4-BE49-F238E27FC236}">
                <a16:creationId xmlns:a16="http://schemas.microsoft.com/office/drawing/2014/main" xmlns="" id="{B84020D1-D35E-497E-97F1-84A6EA9D048E}"/>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6" name="Group 25">
            <a:extLst>
              <a:ext uri="{FF2B5EF4-FFF2-40B4-BE49-F238E27FC236}">
                <a16:creationId xmlns:a16="http://schemas.microsoft.com/office/drawing/2014/main" xmlns="" id="{36C8A74F-FDDF-48E8-AC2B-A5BD59D7D6A3}"/>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xmlns="" id="{2D5247F3-E6EB-4003-B1FD-F6200F0738E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elogram 32">
              <a:extLst>
                <a:ext uri="{FF2B5EF4-FFF2-40B4-BE49-F238E27FC236}">
                  <a16:creationId xmlns:a16="http://schemas.microsoft.com/office/drawing/2014/main" xmlns=""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6" name="Parallelogram 35">
            <a:extLst>
              <a:ext uri="{FF2B5EF4-FFF2-40B4-BE49-F238E27FC236}">
                <a16:creationId xmlns:a16="http://schemas.microsoft.com/office/drawing/2014/main" xmlns="" id="{8006416B-866C-47E5-8480-109B40F9EAA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Text Placeholder 4" title="Subtitle">
            <a:extLst>
              <a:ext uri="{FF2B5EF4-FFF2-40B4-BE49-F238E27FC236}">
                <a16:creationId xmlns:a16="http://schemas.microsoft.com/office/drawing/2014/main" xmlns="" id="{FE79FAE9-2A8C-46BA-8738-44CBCF7294A9}"/>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xmlns="" id="{5750A33E-CEFE-4D43-9554-513B01B1D3D9}"/>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4A960C75-8FA7-5740-9388-2B5112B2C5B9}"/>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xmlns="" id="{0F525D04-A814-7A4D-9732-11097EA76257}"/>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Tree>
    <p:extLst>
      <p:ext uri="{BB962C8B-B14F-4D97-AF65-F5344CB8AC3E}">
        <p14:creationId xmlns:p14="http://schemas.microsoft.com/office/powerpoint/2010/main" val="3415060917"/>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xmlns="" id="{79ED029D-F488-47E5-B064-0E35B31D23A5}"/>
              </a:ext>
            </a:extLst>
          </p:cNvPr>
          <p:cNvSpPr/>
          <p:nvPr userDrawn="1"/>
        </p:nvSpPr>
        <p:spPr>
          <a:xfrm flipV="1">
            <a:off x="0" y="-5"/>
            <a:ext cx="11747500" cy="629920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Picture Placeholder 31" title="Image">
            <a:extLst>
              <a:ext uri="{FF2B5EF4-FFF2-40B4-BE49-F238E27FC236}">
                <a16:creationId xmlns:a16="http://schemas.microsoft.com/office/drawing/2014/main" xmlns="" id="{D683190A-95C6-428D-AEE4-FC8350C3246D}"/>
              </a:ext>
            </a:extLst>
          </p:cNvPr>
          <p:cNvSpPr>
            <a:spLocks noGrp="1"/>
          </p:cNvSpPr>
          <p:nvPr>
            <p:ph type="pic" sz="quarter" idx="13" hasCustomPrompt="1"/>
          </p:nvPr>
        </p:nvSpPr>
        <p:spPr>
          <a:xfrm>
            <a:off x="359229" y="326570"/>
            <a:ext cx="11473542" cy="6204859"/>
          </a:xfrm>
          <a:prstGeom prst="rect">
            <a:avLst/>
          </a:prstGeom>
          <a:solidFill>
            <a:schemeClr val="bg1">
              <a:lumMod val="85000"/>
            </a:schemeClr>
          </a:solidFill>
        </p:spPr>
        <p:txBody>
          <a:bodyPr lIns="0" tIns="0" anchor="ctr"/>
          <a:lstStyle>
            <a:lvl1pPr marL="0" indent="0" algn="ctr">
              <a:buNone/>
              <a:defRPr sz="1100" i="1">
                <a:latin typeface="Times New Roman" panose="02020603050405020304" pitchFamily="18" charset="0"/>
                <a:cs typeface="Times New Roman" panose="02020603050405020304" pitchFamily="18" charset="0"/>
              </a:defRPr>
            </a:lvl1pPr>
          </a:lstStyle>
          <a:p>
            <a:r>
              <a:rPr lang="en-US" noProof="0" dirty="0"/>
              <a:t>Insert or Drag and Drop Image Here</a:t>
            </a:r>
          </a:p>
        </p:txBody>
      </p:sp>
      <p:cxnSp>
        <p:nvCxnSpPr>
          <p:cNvPr id="6" name="Straight Connector 5">
            <a:extLst>
              <a:ext uri="{FF2B5EF4-FFF2-40B4-BE49-F238E27FC236}">
                <a16:creationId xmlns:a16="http://schemas.microsoft.com/office/drawing/2014/main" xmlns="" id="{F78F4957-6DDE-40CE-9D33-00B1434FA085}"/>
              </a:ext>
            </a:extLst>
          </p:cNvPr>
          <p:cNvCxnSpPr>
            <a:cxnSpLocks/>
          </p:cNvCxnSpPr>
          <p:nvPr userDrawn="1"/>
        </p:nvCxnSpPr>
        <p:spPr>
          <a:xfrm flipV="1">
            <a:off x="0" y="5344886"/>
            <a:ext cx="2362200" cy="124097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le 1" title="Title ">
            <a:extLst>
              <a:ext uri="{FF2B5EF4-FFF2-40B4-BE49-F238E27FC236}">
                <a16:creationId xmlns:a16="http://schemas.microsoft.com/office/drawing/2014/main" xmlns="" id="{D9A8085F-72C4-4DFB-813E-C5666B0CCF3A}"/>
              </a:ext>
            </a:extLst>
          </p:cNvPr>
          <p:cNvSpPr>
            <a:spLocks noGrp="1"/>
          </p:cNvSpPr>
          <p:nvPr>
            <p:ph type="title" hasCustomPrompt="1"/>
          </p:nvPr>
        </p:nvSpPr>
        <p:spPr>
          <a:xfrm>
            <a:off x="359229" y="558802"/>
            <a:ext cx="8333222" cy="939798"/>
          </a:xfrm>
          <a:prstGeom prst="rect">
            <a:avLst/>
          </a:prstGeom>
          <a:solidFill>
            <a:schemeClr val="bg1">
              <a:alpha val="90000"/>
            </a:schemeClr>
          </a:solidFill>
        </p:spPr>
        <p:txBody>
          <a:bodyPr lIns="288000" anchor="ctr">
            <a:normAutofit/>
          </a:bodyPr>
          <a:lstStyle>
            <a:lvl1pPr>
              <a:defRPr sz="3600" b="1">
                <a:solidFill>
                  <a:schemeClr val="tx1"/>
                </a:solidFill>
              </a:defRPr>
            </a:lvl1pPr>
          </a:lstStyle>
          <a:p>
            <a:r>
              <a:rPr lang="en-US" noProof="0"/>
              <a:t>Add Caption Here</a:t>
            </a:r>
          </a:p>
        </p:txBody>
      </p:sp>
    </p:spTree>
    <p:extLst>
      <p:ext uri="{BB962C8B-B14F-4D97-AF65-F5344CB8AC3E}">
        <p14:creationId xmlns:p14="http://schemas.microsoft.com/office/powerpoint/2010/main" val="423757677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1821022"/>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9" name="Text Placeholder 3">
            <a:extLst>
              <a:ext uri="{FF2B5EF4-FFF2-40B4-BE49-F238E27FC236}">
                <a16:creationId xmlns:a16="http://schemas.microsoft.com/office/drawing/2014/main" xmlns="" id="{A488AB73-8058-4FB5-9619-FCECCA9F3941}"/>
              </a:ext>
            </a:extLst>
          </p:cNvPr>
          <p:cNvSpPr>
            <a:spLocks noGrp="1"/>
          </p:cNvSpPr>
          <p:nvPr>
            <p:ph type="body" sz="quarter" idx="15" hasCustomPrompt="1"/>
          </p:nvPr>
        </p:nvSpPr>
        <p:spPr>
          <a:xfrm>
            <a:off x="6822929" y="3461163"/>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Name</a:t>
            </a:r>
          </a:p>
        </p:txBody>
      </p:sp>
      <p:sp>
        <p:nvSpPr>
          <p:cNvPr id="10" name="Text Placeholder 4">
            <a:extLst>
              <a:ext uri="{FF2B5EF4-FFF2-40B4-BE49-F238E27FC236}">
                <a16:creationId xmlns:a16="http://schemas.microsoft.com/office/drawing/2014/main" xmlns="" id="{359BE165-3EB5-4C11-8B53-6E98C0BC2E65}"/>
              </a:ext>
            </a:extLst>
          </p:cNvPr>
          <p:cNvSpPr>
            <a:spLocks noGrp="1"/>
          </p:cNvSpPr>
          <p:nvPr>
            <p:ph type="body" sz="quarter" idx="16" hasCustomPrompt="1"/>
          </p:nvPr>
        </p:nvSpPr>
        <p:spPr>
          <a:xfrm>
            <a:off x="6822929" y="3839451"/>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Phone Number</a:t>
            </a:r>
          </a:p>
        </p:txBody>
      </p:sp>
      <p:sp>
        <p:nvSpPr>
          <p:cNvPr id="11" name="Text Placeholder 5">
            <a:extLst>
              <a:ext uri="{FF2B5EF4-FFF2-40B4-BE49-F238E27FC236}">
                <a16:creationId xmlns:a16="http://schemas.microsoft.com/office/drawing/2014/main" xmlns="" id="{79D05293-35AD-495F-A7AE-942398090B15}"/>
              </a:ext>
            </a:extLst>
          </p:cNvPr>
          <p:cNvSpPr>
            <a:spLocks noGrp="1"/>
          </p:cNvSpPr>
          <p:nvPr>
            <p:ph type="body" sz="quarter" idx="17" hasCustomPrompt="1"/>
          </p:nvPr>
        </p:nvSpPr>
        <p:spPr>
          <a:xfrm>
            <a:off x="6822928" y="4216669"/>
            <a:ext cx="3445783" cy="289070"/>
          </a:xfrm>
          <a:prstGeom prst="rect">
            <a:avLst/>
          </a:prstGeom>
        </p:spPr>
        <p:txBody>
          <a:bodyPr/>
          <a:lstStyle>
            <a:lvl1pPr marL="0" indent="0">
              <a:buNone/>
              <a:defRPr sz="1800">
                <a:latin typeface="+mn-lt"/>
                <a:cs typeface="Calibri Light" panose="020F0302020204030204" pitchFamily="34" charset="0"/>
              </a:defRPr>
            </a:lvl1pPr>
          </a:lstStyle>
          <a:p>
            <a:r>
              <a:rPr lang="en-US" noProof="0"/>
              <a:t>Email </a:t>
            </a:r>
          </a:p>
        </p:txBody>
      </p:sp>
      <p:sp>
        <p:nvSpPr>
          <p:cNvPr id="13" name="Text Placeholder 21">
            <a:extLst>
              <a:ext uri="{FF2B5EF4-FFF2-40B4-BE49-F238E27FC236}">
                <a16:creationId xmlns:a16="http://schemas.microsoft.com/office/drawing/2014/main" xmlns="" id="{997A03F2-8D8A-4425-9F56-66DB33CE11A1}"/>
              </a:ext>
            </a:extLst>
          </p:cNvPr>
          <p:cNvSpPr>
            <a:spLocks noGrp="1"/>
          </p:cNvSpPr>
          <p:nvPr>
            <p:ph type="body" sz="quarter" idx="18" hasCustomPrompt="1"/>
          </p:nvPr>
        </p:nvSpPr>
        <p:spPr>
          <a:xfrm>
            <a:off x="6822929" y="4594957"/>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Company Website</a:t>
            </a:r>
          </a:p>
        </p:txBody>
      </p:sp>
      <p:sp>
        <p:nvSpPr>
          <p:cNvPr id="14" name="Shape 4157">
            <a:extLst>
              <a:ext uri="{FF2B5EF4-FFF2-40B4-BE49-F238E27FC236}">
                <a16:creationId xmlns:a16="http://schemas.microsoft.com/office/drawing/2014/main" xmlns="" id="{A30A8F28-98F4-425F-A750-78192A157DF4}"/>
              </a:ext>
            </a:extLst>
          </p:cNvPr>
          <p:cNvSpPr/>
          <p:nvPr userDrawn="1"/>
        </p:nvSpPr>
        <p:spPr>
          <a:xfrm>
            <a:off x="6458938" y="3505247"/>
            <a:ext cx="258875" cy="258875"/>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4"/>
                  <a:pt x="16242" y="15945"/>
                  <a:pt x="15117" y="15413"/>
                </a:cubicBezTo>
                <a:cubicBezTo>
                  <a:pt x="14189" y="14975"/>
                  <a:pt x="13657" y="14531"/>
                  <a:pt x="13491" y="14057"/>
                </a:cubicBezTo>
                <a:cubicBezTo>
                  <a:pt x="13377" y="13728"/>
                  <a:pt x="13428" y="13351"/>
                  <a:pt x="13649" y="12904"/>
                </a:cubicBezTo>
                <a:cubicBezTo>
                  <a:pt x="13815" y="12567"/>
                  <a:pt x="13972" y="12286"/>
                  <a:pt x="14117" y="12028"/>
                </a:cubicBezTo>
                <a:cubicBezTo>
                  <a:pt x="14730" y="10934"/>
                  <a:pt x="15203" y="10145"/>
                  <a:pt x="15203" y="7348"/>
                </a:cubicBezTo>
                <a:cubicBezTo>
                  <a:pt x="15203" y="3162"/>
                  <a:pt x="12787" y="2951"/>
                  <a:pt x="12309" y="2951"/>
                </a:cubicBezTo>
                <a:cubicBezTo>
                  <a:pt x="11917" y="2951"/>
                  <a:pt x="11672" y="3037"/>
                  <a:pt x="11435" y="3121"/>
                </a:cubicBezTo>
                <a:cubicBezTo>
                  <a:pt x="11175" y="3213"/>
                  <a:pt x="10907" y="3309"/>
                  <a:pt x="10296" y="3319"/>
                </a:cubicBezTo>
                <a:cubicBezTo>
                  <a:pt x="9190" y="3337"/>
                  <a:pt x="6873" y="3375"/>
                  <a:pt x="6873" y="7226"/>
                </a:cubicBezTo>
                <a:cubicBezTo>
                  <a:pt x="6873" y="9919"/>
                  <a:pt x="7574" y="11156"/>
                  <a:pt x="8125" y="12150"/>
                </a:cubicBezTo>
                <a:cubicBezTo>
                  <a:pt x="8266" y="12404"/>
                  <a:pt x="8399" y="12645"/>
                  <a:pt x="8505" y="12885"/>
                </a:cubicBezTo>
                <a:cubicBezTo>
                  <a:pt x="8973" y="13949"/>
                  <a:pt x="8631" y="14693"/>
                  <a:pt x="7426" y="15224"/>
                </a:cubicBezTo>
                <a:cubicBezTo>
                  <a:pt x="5905" y="15897"/>
                  <a:pt x="5188" y="16247"/>
                  <a:pt x="3693" y="17562"/>
                </a:cubicBezTo>
                <a:cubicBezTo>
                  <a:pt x="2017" y="15800"/>
                  <a:pt x="982" y="13423"/>
                  <a:pt x="982" y="10800"/>
                </a:cubicBezTo>
                <a:cubicBezTo>
                  <a:pt x="982" y="5377"/>
                  <a:pt x="5377" y="982"/>
                  <a:pt x="10800" y="982"/>
                </a:cubicBezTo>
                <a:cubicBezTo>
                  <a:pt x="16223" y="982"/>
                  <a:pt x="20618" y="5377"/>
                  <a:pt x="20618" y="10800"/>
                </a:cubicBezTo>
                <a:cubicBezTo>
                  <a:pt x="20618" y="13395"/>
                  <a:pt x="19603" y="15749"/>
                  <a:pt x="17958" y="17505"/>
                </a:cubicBezTo>
                <a:moveTo>
                  <a:pt x="10800" y="20618"/>
                </a:moveTo>
                <a:cubicBezTo>
                  <a:pt x="8356" y="20618"/>
                  <a:pt x="6125" y="19720"/>
                  <a:pt x="4407" y="18242"/>
                </a:cubicBezTo>
                <a:cubicBezTo>
                  <a:pt x="5730" y="17084"/>
                  <a:pt x="6362" y="16767"/>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4"/>
                  <a:pt x="11763" y="4047"/>
                </a:cubicBezTo>
                <a:cubicBezTo>
                  <a:pt x="11964" y="3975"/>
                  <a:pt x="12086" y="3933"/>
                  <a:pt x="12309" y="3933"/>
                </a:cubicBezTo>
                <a:cubicBezTo>
                  <a:pt x="13218" y="3933"/>
                  <a:pt x="14221" y="4830"/>
                  <a:pt x="14221" y="7348"/>
                </a:cubicBezTo>
                <a:cubicBezTo>
                  <a:pt x="14221" y="9888"/>
                  <a:pt x="13840" y="10513"/>
                  <a:pt x="13261" y="11548"/>
                </a:cubicBezTo>
                <a:cubicBezTo>
                  <a:pt x="13108" y="11820"/>
                  <a:pt x="12943" y="12115"/>
                  <a:pt x="12768" y="12470"/>
                </a:cubicBezTo>
                <a:cubicBezTo>
                  <a:pt x="12430" y="13155"/>
                  <a:pt x="12362" y="13798"/>
                  <a:pt x="12565" y="14380"/>
                </a:cubicBezTo>
                <a:cubicBezTo>
                  <a:pt x="12825" y="15126"/>
                  <a:pt x="13502" y="15737"/>
                  <a:pt x="14696" y="16302"/>
                </a:cubicBezTo>
                <a:cubicBezTo>
                  <a:pt x="15675" y="16764"/>
                  <a:pt x="16700" y="17667"/>
                  <a:pt x="17251" y="18189"/>
                </a:cubicBezTo>
                <a:cubicBezTo>
                  <a:pt x="15525" y="19697"/>
                  <a:pt x="13272" y="20618"/>
                  <a:pt x="10800" y="20618"/>
                </a:cubicBezTo>
                <a:moveTo>
                  <a:pt x="10800" y="0"/>
                </a:moveTo>
                <a:cubicBezTo>
                  <a:pt x="4835" y="0"/>
                  <a:pt x="0" y="4835"/>
                  <a:pt x="0" y="10800"/>
                </a:cubicBezTo>
                <a:cubicBezTo>
                  <a:pt x="0" y="16764"/>
                  <a:pt x="4835" y="21600"/>
                  <a:pt x="10800" y="21600"/>
                </a:cubicBezTo>
                <a:cubicBezTo>
                  <a:pt x="16765" y="21600"/>
                  <a:pt x="21600" y="16764"/>
                  <a:pt x="21600" y="10800"/>
                </a:cubicBezTo>
                <a:cubicBezTo>
                  <a:pt x="21600" y="4835"/>
                  <a:pt x="16765"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5" name="Shape 4186">
            <a:extLst>
              <a:ext uri="{FF2B5EF4-FFF2-40B4-BE49-F238E27FC236}">
                <a16:creationId xmlns:a16="http://schemas.microsoft.com/office/drawing/2014/main" xmlns="" id="{2F84D399-8148-4E86-A1E4-BE7D1D81383A}"/>
              </a:ext>
            </a:extLst>
          </p:cNvPr>
          <p:cNvSpPr/>
          <p:nvPr userDrawn="1"/>
        </p:nvSpPr>
        <p:spPr>
          <a:xfrm>
            <a:off x="6507622" y="3897986"/>
            <a:ext cx="161507" cy="296095"/>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9" name="Shape 4379">
            <a:extLst>
              <a:ext uri="{FF2B5EF4-FFF2-40B4-BE49-F238E27FC236}">
                <a16:creationId xmlns:a16="http://schemas.microsoft.com/office/drawing/2014/main" xmlns="" id="{E4408FF8-E342-42F8-BBE9-1220822B5E99}"/>
              </a:ext>
            </a:extLst>
          </p:cNvPr>
          <p:cNvSpPr/>
          <p:nvPr userDrawn="1"/>
        </p:nvSpPr>
        <p:spPr>
          <a:xfrm>
            <a:off x="6458938" y="4327945"/>
            <a:ext cx="258875" cy="188273"/>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0" name="Shape 4487">
            <a:extLst>
              <a:ext uri="{FF2B5EF4-FFF2-40B4-BE49-F238E27FC236}">
                <a16:creationId xmlns:a16="http://schemas.microsoft.com/office/drawing/2014/main" xmlns="" id="{11D27456-C005-4109-9E74-0B692200A0B3}"/>
              </a:ext>
            </a:extLst>
          </p:cNvPr>
          <p:cNvSpPr/>
          <p:nvPr userDrawn="1"/>
        </p:nvSpPr>
        <p:spPr>
          <a:xfrm>
            <a:off x="6471716" y="4650082"/>
            <a:ext cx="233318" cy="233318"/>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1" name="Right Triangle 20">
            <a:extLst>
              <a:ext uri="{FF2B5EF4-FFF2-40B4-BE49-F238E27FC236}">
                <a16:creationId xmlns:a16="http://schemas.microsoft.com/office/drawing/2014/main" xmlns="" id="{FDDD2B84-3CB9-4567-8C91-C538E8A1C89F}"/>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xmlns="" id="{34EF3020-1476-41B1-9FE7-B476A25C53D3}"/>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xmlns="" id="{B1B64EC3-B232-415D-8E27-EB3E24D13922}"/>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xmlns="" id="{2261CE2F-F199-4242-AC6C-692676B81FF1}"/>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Picture Placeholder 24">
            <a:extLst>
              <a:ext uri="{FF2B5EF4-FFF2-40B4-BE49-F238E27FC236}">
                <a16:creationId xmlns:a16="http://schemas.microsoft.com/office/drawing/2014/main" xmlns="" id="{89C0506D-0CA6-4583-9D04-24E7F4D16AD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spTree>
    <p:extLst>
      <p:ext uri="{BB962C8B-B14F-4D97-AF65-F5344CB8AC3E}">
        <p14:creationId xmlns:p14="http://schemas.microsoft.com/office/powerpoint/2010/main" val="3839051282"/>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xmlns="" id="{BDB16155-303B-403D-8B49-D4CEE47D6863}"/>
              </a:ext>
            </a:extLst>
          </p:cNvPr>
          <p:cNvSpPr>
            <a:spLocks noGrp="1"/>
          </p:cNvSpPr>
          <p:nvPr>
            <p:ph type="ftr" sz="quarter" idx="3"/>
          </p:nvPr>
        </p:nvSpPr>
        <p:spPr>
          <a:xfrm>
            <a:off x="338530" y="6356350"/>
            <a:ext cx="4114800" cy="365125"/>
          </a:xfrm>
          <a:prstGeom prst="rect">
            <a:avLst/>
          </a:prstGeom>
        </p:spPr>
        <p:txBody>
          <a:bodyPr vert="horz" lIns="91440" tIns="45720" rIns="91440" bIns="45720" rtlCol="0" anchor="ctr"/>
          <a:lstStyle>
            <a:lvl1pPr algn="l">
              <a:defRPr sz="1200">
                <a:solidFill>
                  <a:schemeClr val="bg2"/>
                </a:solidFill>
              </a:defRPr>
            </a:lvl1pPr>
          </a:lstStyle>
          <a:p>
            <a:r>
              <a:rPr lang="en-US" noProof="0" dirty="0"/>
              <a:t>Add a footer</a:t>
            </a:r>
          </a:p>
        </p:txBody>
      </p:sp>
      <p:sp>
        <p:nvSpPr>
          <p:cNvPr id="6" name="Slide Number Placeholder 5">
            <a:extLst>
              <a:ext uri="{FF2B5EF4-FFF2-40B4-BE49-F238E27FC236}">
                <a16:creationId xmlns:a16="http://schemas.microsoft.com/office/drawing/2014/main" xmlns="" id="{6B915EF5-4ABE-4759-AC09-679CD6083A55}"/>
              </a:ext>
            </a:extLst>
          </p:cNvPr>
          <p:cNvSpPr>
            <a:spLocks noGrp="1"/>
          </p:cNvSpPr>
          <p:nvPr>
            <p:ph type="sldNum" sz="quarter" idx="4"/>
          </p:nvPr>
        </p:nvSpPr>
        <p:spPr>
          <a:xfrm>
            <a:off x="11146971" y="6356350"/>
            <a:ext cx="740227" cy="365125"/>
          </a:xfrm>
          <a:prstGeom prst="rect">
            <a:avLst/>
          </a:prstGeom>
        </p:spPr>
        <p:txBody>
          <a:bodyPr vert="horz" lIns="91440" tIns="45720" rIns="91440" bIns="45720" rtlCol="0" anchor="ctr"/>
          <a:lstStyle>
            <a:lvl1pPr algn="r">
              <a:defRPr sz="1200">
                <a:solidFill>
                  <a:schemeClr val="bg2"/>
                </a:solidFill>
              </a:defRPr>
            </a:lvl1pPr>
          </a:lstStyle>
          <a:p>
            <a:fld id="{8699F50C-BE38-4BD0-BA84-9B090E1F2B9B}" type="slidenum">
              <a:rPr lang="en-US" noProof="0" smtClean="0"/>
              <a:pPr/>
              <a:t>‹#›</a:t>
            </a:fld>
            <a:endParaRPr lang="en-US" noProof="0" dirty="0"/>
          </a:p>
        </p:txBody>
      </p:sp>
      <p:sp>
        <p:nvSpPr>
          <p:cNvPr id="9" name="Title Placeholder 8">
            <a:extLst>
              <a:ext uri="{FF2B5EF4-FFF2-40B4-BE49-F238E27FC236}">
                <a16:creationId xmlns:a16="http://schemas.microsoft.com/office/drawing/2014/main" xmlns="" id="{AA2D2B61-D240-024D-AD60-4162EF1528B9}"/>
              </a:ext>
            </a:extLst>
          </p:cNvPr>
          <p:cNvSpPr>
            <a:spLocks noGrp="1"/>
          </p:cNvSpPr>
          <p:nvPr>
            <p:ph type="title"/>
          </p:nvPr>
        </p:nvSpPr>
        <p:spPr>
          <a:xfrm>
            <a:off x="518678" y="209029"/>
            <a:ext cx="10835122" cy="1147968"/>
          </a:xfrm>
          <a:prstGeom prst="rect">
            <a:avLst/>
          </a:prstGeom>
        </p:spPr>
        <p:txBody>
          <a:bodyPr vert="horz" lIns="91440" tIns="45720" rIns="91440" bIns="0" rtlCol="0" anchor="b">
            <a:normAutofit/>
          </a:bodyPr>
          <a:lstStyle/>
          <a:p>
            <a:r>
              <a:rPr lang="en-US" noProof="0" smtClean="0"/>
              <a:t>Click to edit Master title style</a:t>
            </a:r>
            <a:endParaRPr lang="en-US" noProof="0"/>
          </a:p>
        </p:txBody>
      </p:sp>
    </p:spTree>
    <p:extLst>
      <p:ext uri="{BB962C8B-B14F-4D97-AF65-F5344CB8AC3E}">
        <p14:creationId xmlns:p14="http://schemas.microsoft.com/office/powerpoint/2010/main" val="156488508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5" r:id="rId3"/>
    <p:sldLayoutId id="2147483706" r:id="rId4"/>
    <p:sldLayoutId id="2147483708" r:id="rId5"/>
    <p:sldLayoutId id="2147483704" r:id="rId6"/>
    <p:sldLayoutId id="2147483689" r:id="rId7"/>
    <p:sldLayoutId id="2147483668" r:id="rId8"/>
    <p:sldLayoutId id="2147483707" r:id="rId9"/>
    <p:sldLayoutId id="2147483710" r:id="rId10"/>
    <p:sldLayoutId id="2147483711" r:id="rId11"/>
    <p:sldLayoutId id="2147483712" r:id="rId12"/>
    <p:sldLayoutId id="2147483713" r:id="rId13"/>
    <p:sldLayoutId id="2147483714" r:id="rId14"/>
    <p:sldLayoutId id="2147483715" r:id="rId15"/>
    <p:sldLayoutId id="2147483716" r:id="rId16"/>
    <p:sldLayoutId id="2147483692" r:id="rId17"/>
    <p:sldLayoutId id="2147483697" r:id="rId18"/>
    <p:sldLayoutId id="2147483674" r:id="rId19"/>
  </p:sldLayoutIdLst>
  <p:hf hdr="0"/>
  <p:txStyles>
    <p:titleStyle>
      <a:lvl1pPr algn="l" defTabSz="914400" rtl="0" eaLnBrk="1" latinLnBrk="0" hangingPunct="1">
        <a:lnSpc>
          <a:spcPct val="90000"/>
        </a:lnSpc>
        <a:spcBef>
          <a:spcPct val="0"/>
        </a:spcBef>
        <a:buNone/>
        <a:defRPr lang="en-IN"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E7A40"/>
        </a:buClr>
        <a:buFont typeface="Arial" panose="020B0604020202020204" pitchFamily="34" charset="0"/>
        <a:buChar char="•"/>
        <a:defRPr lang="en-US" sz="24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2E7A40"/>
        </a:buClr>
        <a:buFont typeface="Arial" panose="020B0604020202020204" pitchFamily="34" charset="0"/>
        <a:buChar char="•"/>
        <a:defRPr lang="en-US" sz="20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exagon 17" descr="Solid dark colored hexagon in the middle of image accent">
            <a:extLst>
              <a:ext uri="{FF2B5EF4-FFF2-40B4-BE49-F238E27FC236}">
                <a16:creationId xmlns:a16="http://schemas.microsoft.com/office/drawing/2014/main" xmlns="" id="{0E6B042D-E9CB-40E0-AAE9-6AD11F53E044}"/>
              </a:ext>
            </a:extLst>
          </p:cNvPr>
          <p:cNvSpPr/>
          <p:nvPr/>
        </p:nvSpPr>
        <p:spPr>
          <a:xfrm rot="16200000">
            <a:off x="2679702" y="2388914"/>
            <a:ext cx="2412998" cy="2080172"/>
          </a:xfrm>
          <a:prstGeom prst="hexagon">
            <a:avLst/>
          </a:prstGeom>
          <a:solidFill>
            <a:srgbClr val="001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3D638ACE-163E-40EB-A458-E794C67EA2A6}"/>
              </a:ext>
            </a:extLst>
          </p:cNvPr>
          <p:cNvSpPr>
            <a:spLocks noGrp="1"/>
          </p:cNvSpPr>
          <p:nvPr>
            <p:ph type="ctrTitle"/>
          </p:nvPr>
        </p:nvSpPr>
        <p:spPr/>
        <p:txBody>
          <a:bodyPr>
            <a:normAutofit/>
          </a:bodyPr>
          <a:lstStyle/>
          <a:p>
            <a:r>
              <a:rPr lang="en-GB" dirty="0" smtClean="0"/>
              <a:t>STUDENTS AGAINST SUPERBUGS-AFRICA</a:t>
            </a:r>
            <a:endParaRPr lang="en-US" dirty="0"/>
          </a:p>
        </p:txBody>
      </p:sp>
      <p:pic>
        <p:nvPicPr>
          <p:cNvPr id="9" name="Picture Placeholder 8"/>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399" b="399"/>
          <a:stretch>
            <a:fillRect/>
          </a:stretch>
        </p:blipFill>
        <p:spPr>
          <a:xfrm>
            <a:off x="933450" y="860425"/>
            <a:ext cx="5178425" cy="5137150"/>
          </a:xfrm>
        </p:spPr>
      </p:pic>
    </p:spTree>
    <p:extLst>
      <p:ext uri="{BB962C8B-B14F-4D97-AF65-F5344CB8AC3E}">
        <p14:creationId xmlns:p14="http://schemas.microsoft.com/office/powerpoint/2010/main" val="398069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10</a:t>
            </a:fld>
            <a:endParaRPr lang="en-US" noProof="0" dirty="0"/>
          </a:p>
        </p:txBody>
      </p:sp>
      <p:sp>
        <p:nvSpPr>
          <p:cNvPr id="5" name="Content Placeholder 4"/>
          <p:cNvSpPr>
            <a:spLocks noGrp="1"/>
          </p:cNvSpPr>
          <p:nvPr>
            <p:ph idx="1"/>
          </p:nvPr>
        </p:nvSpPr>
        <p:spPr/>
        <p:txBody>
          <a:bodyPr/>
          <a:lstStyle/>
          <a:p>
            <a:r>
              <a:rPr lang="en-GB" b="1" dirty="0"/>
              <a:t>Improve sanitation and prevent the spread of infection </a:t>
            </a:r>
            <a:r>
              <a:rPr lang="en-GB" dirty="0"/>
              <a:t/>
            </a:r>
            <a:br>
              <a:rPr lang="en-GB" dirty="0"/>
            </a:br>
            <a:r>
              <a:rPr lang="en-GB" dirty="0"/>
              <a:t>Prevention is better than cure – by improving healthcare systems and living standards we can markedly reduce the demand for antibiotics and therefore give less chance for new resistance strains to develop. It is estimated that improving sanitation in low-income countries would decrease the use of antibiotics to treat diarrhea by 60%.</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1284" y="0"/>
            <a:ext cx="1140854" cy="1140854"/>
          </a:xfrm>
          <a:prstGeom prst="rect">
            <a:avLst/>
          </a:prstGeom>
        </p:spPr>
      </p:pic>
    </p:spTree>
    <p:extLst>
      <p:ext uri="{BB962C8B-B14F-4D97-AF65-F5344CB8AC3E}">
        <p14:creationId xmlns:p14="http://schemas.microsoft.com/office/powerpoint/2010/main" val="159646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11</a:t>
            </a:fld>
            <a:endParaRPr lang="en-US" noProof="0" dirty="0"/>
          </a:p>
        </p:txBody>
      </p:sp>
      <p:sp>
        <p:nvSpPr>
          <p:cNvPr id="5" name="Content Placeholder 4"/>
          <p:cNvSpPr>
            <a:spLocks noGrp="1"/>
          </p:cNvSpPr>
          <p:nvPr>
            <p:ph idx="1"/>
          </p:nvPr>
        </p:nvSpPr>
        <p:spPr/>
        <p:txBody>
          <a:bodyPr/>
          <a:lstStyle/>
          <a:p>
            <a:r>
              <a:rPr lang="en-GB" b="1" dirty="0"/>
              <a:t>Reduce unnecessary use of antimicrobials in agriculture and their dissemination into the environment </a:t>
            </a:r>
            <a:r>
              <a:rPr lang="en-GB" dirty="0"/>
              <a:t/>
            </a:r>
            <a:br>
              <a:rPr lang="en-GB" dirty="0"/>
            </a:br>
            <a:r>
              <a:rPr lang="en-GB" dirty="0"/>
              <a:t>The vast majority of global antimicrobial consumption comes from agriculture and aquaculture. </a:t>
            </a:r>
            <a:endParaRPr lang="en-GB" dirty="0" smtClean="0"/>
          </a:p>
          <a:p>
            <a:r>
              <a:rPr lang="en-GB" dirty="0" smtClean="0"/>
              <a:t>In </a:t>
            </a:r>
            <a:r>
              <a:rPr lang="en-GB" dirty="0"/>
              <a:t>the </a:t>
            </a:r>
            <a:r>
              <a:rPr lang="en-GB" dirty="0" smtClean="0"/>
              <a:t>USA, </a:t>
            </a:r>
            <a:r>
              <a:rPr lang="en-GB" dirty="0"/>
              <a:t>over 70% (by total volume per year) of medically important antibiotics are used in agriculture. </a:t>
            </a:r>
            <a:endParaRPr lang="en-GB" dirty="0" smtClean="0"/>
          </a:p>
          <a:p>
            <a:r>
              <a:rPr lang="en-GB" dirty="0" smtClean="0"/>
              <a:t>The </a:t>
            </a:r>
            <a:r>
              <a:rPr lang="en-GB" dirty="0"/>
              <a:t>use of antibiotics solely for infection prevention and more importantly, growth promotion, should be considered dangerous and unnecessary. </a:t>
            </a:r>
            <a:endParaRPr lang="en-GB" dirty="0" smtClean="0"/>
          </a:p>
          <a:p>
            <a:r>
              <a:rPr lang="en-GB" dirty="0" smtClean="0"/>
              <a:t>Moreover</a:t>
            </a:r>
            <a:r>
              <a:rPr lang="en-GB" dirty="0"/>
              <a:t>, recent data suggest that 75-90% of antibiotics are excreted from animals unmetabolized and leak into the environment.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6296" y="0"/>
            <a:ext cx="1255690" cy="1255690"/>
          </a:xfrm>
          <a:prstGeom prst="rect">
            <a:avLst/>
          </a:prstGeom>
        </p:spPr>
      </p:pic>
    </p:spTree>
    <p:extLst>
      <p:ext uri="{BB962C8B-B14F-4D97-AF65-F5344CB8AC3E}">
        <p14:creationId xmlns:p14="http://schemas.microsoft.com/office/powerpoint/2010/main" val="3500885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12</a:t>
            </a:fld>
            <a:endParaRPr lang="en-US" noProof="0" dirty="0"/>
          </a:p>
        </p:txBody>
      </p:sp>
      <p:sp>
        <p:nvSpPr>
          <p:cNvPr id="5" name="Content Placeholder 4"/>
          <p:cNvSpPr>
            <a:spLocks noGrp="1"/>
          </p:cNvSpPr>
          <p:nvPr>
            <p:ph idx="1"/>
          </p:nvPr>
        </p:nvSpPr>
        <p:spPr/>
        <p:txBody>
          <a:bodyPr/>
          <a:lstStyle/>
          <a:p>
            <a:r>
              <a:rPr lang="en-GB" b="1" dirty="0"/>
              <a:t>Improve global surveillance of drug resistance and microbial consumption </a:t>
            </a:r>
            <a:r>
              <a:rPr lang="en-GB" dirty="0"/>
              <a:t/>
            </a:r>
            <a:br>
              <a:rPr lang="en-GB" dirty="0"/>
            </a:br>
            <a:r>
              <a:rPr lang="en-GB" dirty="0"/>
              <a:t>For scientists and physicians to elucidate the mechanisms of acquiring new resistance, monitor the cases already present and to anticipate future threats, they need to have better insight into current and past AMR-related data. Therefore, three areas require better structure and information: antibiotic consumption among humans and animals, resistance rates for the available drugs and research knowledge on the molecular foundations of AMR.</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2799" y="0"/>
            <a:ext cx="1012065" cy="1012065"/>
          </a:xfrm>
          <a:prstGeom prst="rect">
            <a:avLst/>
          </a:prstGeom>
        </p:spPr>
      </p:pic>
    </p:spTree>
    <p:extLst>
      <p:ext uri="{BB962C8B-B14F-4D97-AF65-F5344CB8AC3E}">
        <p14:creationId xmlns:p14="http://schemas.microsoft.com/office/powerpoint/2010/main" val="171424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13</a:t>
            </a:fld>
            <a:endParaRPr lang="en-US" noProof="0" dirty="0"/>
          </a:p>
        </p:txBody>
      </p:sp>
      <p:sp>
        <p:nvSpPr>
          <p:cNvPr id="5" name="Content Placeholder 4"/>
          <p:cNvSpPr>
            <a:spLocks noGrp="1"/>
          </p:cNvSpPr>
          <p:nvPr>
            <p:ph idx="1"/>
          </p:nvPr>
        </p:nvSpPr>
        <p:spPr/>
        <p:txBody>
          <a:bodyPr/>
          <a:lstStyle/>
          <a:p>
            <a:r>
              <a:rPr lang="en-GB" b="1" dirty="0"/>
              <a:t>Promote new and rapid diagnostics </a:t>
            </a:r>
            <a:r>
              <a:rPr lang="en-GB" dirty="0"/>
              <a:t/>
            </a:r>
            <a:br>
              <a:rPr lang="en-GB" dirty="0"/>
            </a:br>
            <a:r>
              <a:rPr lang="en-GB" dirty="0"/>
              <a:t>Every year, </a:t>
            </a:r>
            <a:r>
              <a:rPr lang="en-GB" dirty="0" smtClean="0"/>
              <a:t>about two-thirds of antibiotic prescriptions are unnecessary. </a:t>
            </a:r>
            <a:endParaRPr lang="en-GB" dirty="0" smtClean="0"/>
          </a:p>
          <a:p>
            <a:r>
              <a:rPr lang="en-GB" dirty="0" smtClean="0"/>
              <a:t>The </a:t>
            </a:r>
            <a:r>
              <a:rPr lang="en-GB" dirty="0"/>
              <a:t>data is striking, and only development of rapid and accurate diagnostic tests would allow doctors to target antimicrobials to those patients who actually need </a:t>
            </a:r>
            <a:r>
              <a:rPr lang="en-GB" dirty="0" smtClean="0"/>
              <a:t>them</a:t>
            </a:r>
            <a:r>
              <a:rPr lang="en-US" dirty="0" smtClean="0"/>
              <a:t>.</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5237" y="0"/>
            <a:ext cx="1139780" cy="1139780"/>
          </a:xfrm>
          <a:prstGeom prst="rect">
            <a:avLst/>
          </a:prstGeom>
        </p:spPr>
      </p:pic>
    </p:spTree>
    <p:extLst>
      <p:ext uri="{BB962C8B-B14F-4D97-AF65-F5344CB8AC3E}">
        <p14:creationId xmlns:p14="http://schemas.microsoft.com/office/powerpoint/2010/main" val="1332749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descr="Company initials and name in grouped text">
            <a:extLst>
              <a:ext uri="{FF2B5EF4-FFF2-40B4-BE49-F238E27FC236}">
                <a16:creationId xmlns:a16="http://schemas.microsoft.com/office/drawing/2014/main" xmlns="" id="{82C4EAC6-3E04-4614-86BA-A23C851754D9}"/>
              </a:ext>
            </a:extLst>
          </p:cNvPr>
          <p:cNvGrpSpPr/>
          <p:nvPr/>
        </p:nvGrpSpPr>
        <p:grpSpPr>
          <a:xfrm>
            <a:off x="2955850" y="2855631"/>
            <a:ext cx="467309" cy="1118752"/>
            <a:chOff x="2955850" y="2902286"/>
            <a:chExt cx="467309" cy="1118752"/>
          </a:xfrm>
        </p:grpSpPr>
        <p:sp>
          <p:nvSpPr>
            <p:cNvPr id="21" name="TextBox 20">
              <a:extLst>
                <a:ext uri="{FF2B5EF4-FFF2-40B4-BE49-F238E27FC236}">
                  <a16:creationId xmlns:a16="http://schemas.microsoft.com/office/drawing/2014/main" xmlns="" id="{A20626FA-81E3-4C45-BF2D-D52CF6D96238}"/>
                </a:ext>
              </a:extLst>
            </p:cNvPr>
            <p:cNvSpPr txBox="1"/>
            <p:nvPr/>
          </p:nvSpPr>
          <p:spPr>
            <a:xfrm>
              <a:off x="3238428" y="2902286"/>
              <a:ext cx="184731" cy="1015663"/>
            </a:xfrm>
            <a:prstGeom prst="rect">
              <a:avLst/>
            </a:prstGeom>
            <a:noFill/>
          </p:spPr>
          <p:txBody>
            <a:bodyPr wrap="none" rtlCol="0">
              <a:spAutoFit/>
            </a:bodyPr>
            <a:lstStyle/>
            <a:p>
              <a:endParaRPr lang="en-US" sz="6000" b="1" dirty="0">
                <a:solidFill>
                  <a:schemeClr val="bg1"/>
                </a:solidFill>
                <a:latin typeface="Arial Black" panose="020B0A04020102020204" pitchFamily="34" charset="0"/>
              </a:endParaRPr>
            </a:p>
          </p:txBody>
        </p:sp>
        <p:sp>
          <p:nvSpPr>
            <p:cNvPr id="22" name="TextBox 21">
              <a:extLst>
                <a:ext uri="{FF2B5EF4-FFF2-40B4-BE49-F238E27FC236}">
                  <a16:creationId xmlns:a16="http://schemas.microsoft.com/office/drawing/2014/main" xmlns="" id="{D6E86452-6AEA-4380-9682-AB26317ADB62}"/>
                </a:ext>
              </a:extLst>
            </p:cNvPr>
            <p:cNvSpPr txBox="1"/>
            <p:nvPr/>
          </p:nvSpPr>
          <p:spPr>
            <a:xfrm>
              <a:off x="2955850" y="3713261"/>
              <a:ext cx="184731" cy="307777"/>
            </a:xfrm>
            <a:prstGeom prst="rect">
              <a:avLst/>
            </a:prstGeom>
            <a:noFill/>
          </p:spPr>
          <p:txBody>
            <a:bodyPr wrap="none" rtlCol="0">
              <a:spAutoFit/>
            </a:bodyPr>
            <a:lstStyle/>
            <a:p>
              <a:endParaRPr lang="en-US" sz="1400" dirty="0">
                <a:solidFill>
                  <a:schemeClr val="bg1"/>
                </a:solidFill>
                <a:cs typeface="Calibri Light" panose="020F0302020204030204" pitchFamily="34" charset="0"/>
              </a:endParaRPr>
            </a:p>
          </p:txBody>
        </p:sp>
      </p:grpSp>
      <p:sp>
        <p:nvSpPr>
          <p:cNvPr id="8" name="Title 7">
            <a:extLst>
              <a:ext uri="{FF2B5EF4-FFF2-40B4-BE49-F238E27FC236}">
                <a16:creationId xmlns:a16="http://schemas.microsoft.com/office/drawing/2014/main" xmlns="" id="{8B6C5EAB-81FF-4827-A160-22F4363C611A}"/>
              </a:ext>
            </a:extLst>
          </p:cNvPr>
          <p:cNvSpPr>
            <a:spLocks noGrp="1"/>
          </p:cNvSpPr>
          <p:nvPr>
            <p:ph type="ctrTitle"/>
          </p:nvPr>
        </p:nvSpPr>
        <p:spPr/>
        <p:txBody>
          <a:bodyPr/>
          <a:lstStyle/>
          <a:p>
            <a:r>
              <a:rPr lang="en-US" dirty="0"/>
              <a:t>Thank </a:t>
            </a:r>
            <a:r>
              <a:rPr lang="en-US" b="0" dirty="0"/>
              <a:t>You.</a:t>
            </a:r>
          </a:p>
        </p:txBody>
      </p:sp>
      <p:sp>
        <p:nvSpPr>
          <p:cNvPr id="14" name="Text Placeholder 13">
            <a:extLst>
              <a:ext uri="{FF2B5EF4-FFF2-40B4-BE49-F238E27FC236}">
                <a16:creationId xmlns:a16="http://schemas.microsoft.com/office/drawing/2014/main" xmlns="" id="{B6611344-9447-438E-873C-299AF4110B03}"/>
              </a:ext>
            </a:extLst>
          </p:cNvPr>
          <p:cNvSpPr>
            <a:spLocks noGrp="1"/>
          </p:cNvSpPr>
          <p:nvPr>
            <p:ph type="body" sz="quarter" idx="15"/>
          </p:nvPr>
        </p:nvSpPr>
        <p:spPr/>
        <p:txBody>
          <a:bodyPr/>
          <a:lstStyle/>
          <a:p>
            <a:r>
              <a:rPr lang="en-GB" dirty="0" smtClean="0"/>
              <a:t>SAS-A</a:t>
            </a:r>
            <a:endParaRPr lang="en-US" dirty="0"/>
          </a:p>
        </p:txBody>
      </p:sp>
      <p:sp>
        <p:nvSpPr>
          <p:cNvPr id="15" name="Text Placeholder 14">
            <a:extLst>
              <a:ext uri="{FF2B5EF4-FFF2-40B4-BE49-F238E27FC236}">
                <a16:creationId xmlns:a16="http://schemas.microsoft.com/office/drawing/2014/main" xmlns="" id="{7A3FB895-3D21-4707-8EDE-3F825906DE41}"/>
              </a:ext>
            </a:extLst>
          </p:cNvPr>
          <p:cNvSpPr>
            <a:spLocks noGrp="1"/>
          </p:cNvSpPr>
          <p:nvPr>
            <p:ph type="body" sz="quarter" idx="16"/>
          </p:nvPr>
        </p:nvSpPr>
        <p:spPr/>
        <p:txBody>
          <a:bodyPr/>
          <a:lstStyle/>
          <a:p>
            <a:r>
              <a:rPr lang="en-GB" dirty="0" smtClean="0"/>
              <a:t>+254 716741529/+254 701 114090</a:t>
            </a:r>
            <a:endParaRPr lang="en-US" dirty="0"/>
          </a:p>
        </p:txBody>
      </p:sp>
      <p:sp>
        <p:nvSpPr>
          <p:cNvPr id="23" name="Text Placeholder 22">
            <a:extLst>
              <a:ext uri="{FF2B5EF4-FFF2-40B4-BE49-F238E27FC236}">
                <a16:creationId xmlns:a16="http://schemas.microsoft.com/office/drawing/2014/main" xmlns="" id="{A0B41C33-430D-4B31-A546-F85646919475}"/>
              </a:ext>
            </a:extLst>
          </p:cNvPr>
          <p:cNvSpPr>
            <a:spLocks noGrp="1"/>
          </p:cNvSpPr>
          <p:nvPr>
            <p:ph type="body" sz="quarter" idx="17"/>
          </p:nvPr>
        </p:nvSpPr>
        <p:spPr/>
        <p:txBody>
          <a:bodyPr/>
          <a:lstStyle/>
          <a:p>
            <a:r>
              <a:rPr lang="en-GB" dirty="0" smtClean="0"/>
              <a:t>Info.sasafrica@gmail.com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398" y="860944"/>
            <a:ext cx="4428523" cy="5137089"/>
          </a:xfrm>
          <a:prstGeom prst="rect">
            <a:avLst/>
          </a:prstGeom>
        </p:spPr>
      </p:pic>
    </p:spTree>
    <p:extLst>
      <p:ext uri="{BB962C8B-B14F-4D97-AF65-F5344CB8AC3E}">
        <p14:creationId xmlns:p14="http://schemas.microsoft.com/office/powerpoint/2010/main" val="2260955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2</a:t>
            </a:fld>
            <a:endParaRPr lang="en-US" noProof="0" dirty="0"/>
          </a:p>
        </p:txBody>
      </p:sp>
      <p:sp>
        <p:nvSpPr>
          <p:cNvPr id="4" name="Title 3"/>
          <p:cNvSpPr>
            <a:spLocks noGrp="1"/>
          </p:cNvSpPr>
          <p:nvPr>
            <p:ph type="title"/>
          </p:nvPr>
        </p:nvSpPr>
        <p:spPr/>
        <p:txBody>
          <a:bodyPr/>
          <a:lstStyle/>
          <a:p>
            <a:r>
              <a:rPr lang="en-GB" dirty="0" smtClean="0"/>
              <a:t>Background </a:t>
            </a:r>
            <a:endParaRPr lang="en-US" dirty="0"/>
          </a:p>
        </p:txBody>
      </p:sp>
      <p:sp>
        <p:nvSpPr>
          <p:cNvPr id="7" name="Content Placeholder 6"/>
          <p:cNvSpPr>
            <a:spLocks noGrp="1"/>
          </p:cNvSpPr>
          <p:nvPr>
            <p:ph idx="1"/>
          </p:nvPr>
        </p:nvSpPr>
        <p:spPr>
          <a:xfrm>
            <a:off x="518678" y="1671924"/>
            <a:ext cx="10835122" cy="4755770"/>
          </a:xfrm>
        </p:spPr>
        <p:txBody>
          <a:bodyPr/>
          <a:lstStyle/>
          <a:p>
            <a:r>
              <a:rPr lang="en-GB" dirty="0" smtClean="0">
                <a:solidFill>
                  <a:srgbClr val="00B0F0"/>
                </a:solidFill>
              </a:rPr>
              <a:t>What is an antimicrobial?</a:t>
            </a:r>
          </a:p>
          <a:p>
            <a:r>
              <a:rPr lang="en-GB" dirty="0" smtClean="0"/>
              <a:t>These are drugs used to treat infections caused by bacteria, fungi, viruses and parasites</a:t>
            </a:r>
          </a:p>
          <a:p>
            <a:endParaRPr lang="en-GB" dirty="0" smtClean="0"/>
          </a:p>
          <a:p>
            <a:r>
              <a:rPr lang="en-GB" dirty="0" smtClean="0">
                <a:solidFill>
                  <a:srgbClr val="00B0F0"/>
                </a:solidFill>
              </a:rPr>
              <a:t>Discovery of penicillin.</a:t>
            </a:r>
          </a:p>
          <a:p>
            <a:pPr>
              <a:buFont typeface="Wingdings" panose="05000000000000000000" pitchFamily="2" charset="2"/>
              <a:buChar char="ü"/>
            </a:pPr>
            <a:r>
              <a:rPr lang="en-GB" dirty="0" smtClean="0">
                <a:solidFill>
                  <a:srgbClr val="00B0F0"/>
                </a:solidFill>
              </a:rPr>
              <a:t>Who? </a:t>
            </a:r>
            <a:r>
              <a:rPr lang="en-GB" dirty="0" smtClean="0"/>
              <a:t>Alexander Fleming</a:t>
            </a:r>
          </a:p>
          <a:p>
            <a:pPr>
              <a:buFont typeface="Wingdings" panose="05000000000000000000" pitchFamily="2" charset="2"/>
              <a:buChar char="ü"/>
            </a:pPr>
            <a:r>
              <a:rPr lang="en-GB" dirty="0" smtClean="0">
                <a:solidFill>
                  <a:srgbClr val="00B0F0"/>
                </a:solidFill>
              </a:rPr>
              <a:t>When? </a:t>
            </a:r>
            <a:r>
              <a:rPr lang="en-GB" dirty="0" smtClean="0"/>
              <a:t>1928</a:t>
            </a:r>
          </a:p>
          <a:p>
            <a:pPr>
              <a:buFont typeface="Wingdings" panose="05000000000000000000" pitchFamily="2" charset="2"/>
              <a:buChar char="ü"/>
            </a:pPr>
            <a:endParaRPr lang="en-GB" dirty="0" smtClean="0"/>
          </a:p>
          <a:p>
            <a:r>
              <a:rPr lang="en-GB" dirty="0" smtClean="0">
                <a:solidFill>
                  <a:srgbClr val="00B0F0"/>
                </a:solidFill>
              </a:rPr>
              <a:t>AMR is </a:t>
            </a:r>
            <a:r>
              <a:rPr lang="en-GB" dirty="0" smtClean="0"/>
              <a:t>the ability of microbes to grow in the presence of a drug that would normally kill or limit their growth.</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89023" y="0"/>
            <a:ext cx="1223682" cy="1223682"/>
          </a:xfrm>
          <a:prstGeom prst="rect">
            <a:avLst/>
          </a:prstGeom>
        </p:spPr>
      </p:pic>
    </p:spTree>
    <p:extLst>
      <p:ext uri="{BB962C8B-B14F-4D97-AF65-F5344CB8AC3E}">
        <p14:creationId xmlns:p14="http://schemas.microsoft.com/office/powerpoint/2010/main" val="2863684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3</a:t>
            </a:fld>
            <a:endParaRPr lang="en-US" noProof="0" dirty="0"/>
          </a:p>
        </p:txBody>
      </p:sp>
      <p:sp>
        <p:nvSpPr>
          <p:cNvPr id="4" name="Title 3"/>
          <p:cNvSpPr>
            <a:spLocks noGrp="1"/>
          </p:cNvSpPr>
          <p:nvPr>
            <p:ph type="title"/>
          </p:nvPr>
        </p:nvSpPr>
        <p:spPr/>
        <p:txBody>
          <a:bodyPr/>
          <a:lstStyle/>
          <a:p>
            <a:r>
              <a:rPr lang="en-US" dirty="0" smtClean="0"/>
              <a:t>Examples of AMR</a:t>
            </a:r>
            <a:endParaRPr lang="en-US" dirty="0"/>
          </a:p>
        </p:txBody>
      </p:sp>
      <p:sp>
        <p:nvSpPr>
          <p:cNvPr id="5" name="Content Placeholder 4"/>
          <p:cNvSpPr>
            <a:spLocks noGrp="1"/>
          </p:cNvSpPr>
          <p:nvPr>
            <p:ph idx="1"/>
          </p:nvPr>
        </p:nvSpPr>
        <p:spPr/>
        <p:txBody>
          <a:bodyPr/>
          <a:lstStyle/>
          <a:p>
            <a:r>
              <a:rPr lang="en-GB" i="1" dirty="0"/>
              <a:t>Candida</a:t>
            </a:r>
            <a:r>
              <a:rPr lang="en-GB" dirty="0"/>
              <a:t> </a:t>
            </a:r>
            <a:r>
              <a:rPr lang="en-GB" i="1" dirty="0" smtClean="0"/>
              <a:t>spp </a:t>
            </a:r>
            <a:r>
              <a:rPr lang="en-GB" dirty="0" smtClean="0"/>
              <a:t>is becoming increasingly </a:t>
            </a:r>
            <a:r>
              <a:rPr lang="en-GB" dirty="0"/>
              <a:t>resistant to the antifungal </a:t>
            </a:r>
            <a:r>
              <a:rPr lang="en-GB" dirty="0" smtClean="0"/>
              <a:t>medications like fluconazole.</a:t>
            </a:r>
          </a:p>
          <a:p>
            <a:r>
              <a:rPr lang="en-GB" dirty="0"/>
              <a:t>Resistance to NNRTIs </a:t>
            </a:r>
            <a:r>
              <a:rPr lang="en-GB" dirty="0" smtClean="0"/>
              <a:t>by HIV ranged between </a:t>
            </a:r>
            <a:r>
              <a:rPr lang="en-GB" dirty="0"/>
              <a:t>2.7% (in Myanmar) to 15.9% (in Uganda</a:t>
            </a:r>
            <a:r>
              <a:rPr lang="en-GB" dirty="0" smtClean="0"/>
              <a:t>) in 2017.</a:t>
            </a:r>
          </a:p>
          <a:p>
            <a:r>
              <a:rPr lang="en-US" dirty="0" smtClean="0"/>
              <a:t>Malaria – Chloroquine no longer first line drug in the management of malaria IN 2009 due to reported resistance</a:t>
            </a:r>
          </a:p>
          <a:p>
            <a:r>
              <a:rPr lang="en-US" dirty="0" smtClean="0"/>
              <a:t>MRSA – A form of bacteria that does not respond to </a:t>
            </a:r>
            <a:r>
              <a:rPr lang="en-US" dirty="0" err="1" smtClean="0"/>
              <a:t>penicillins</a:t>
            </a:r>
            <a:r>
              <a:rPr lang="en-US" dirty="0" smtClean="0"/>
              <a:t>.</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6585" y="0"/>
            <a:ext cx="1295400" cy="1295400"/>
          </a:xfrm>
          <a:prstGeom prst="rect">
            <a:avLst/>
          </a:prstGeom>
        </p:spPr>
      </p:pic>
    </p:spTree>
    <p:extLst>
      <p:ext uri="{BB962C8B-B14F-4D97-AF65-F5344CB8AC3E}">
        <p14:creationId xmlns:p14="http://schemas.microsoft.com/office/powerpoint/2010/main" val="3099407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4</a:t>
            </a:fld>
            <a:endParaRPr lang="en-US" noProof="0" dirty="0"/>
          </a:p>
        </p:txBody>
      </p:sp>
      <p:sp>
        <p:nvSpPr>
          <p:cNvPr id="4" name="Title 3"/>
          <p:cNvSpPr>
            <a:spLocks noGrp="1"/>
          </p:cNvSpPr>
          <p:nvPr>
            <p:ph type="title"/>
          </p:nvPr>
        </p:nvSpPr>
        <p:spPr/>
        <p:txBody>
          <a:bodyPr/>
          <a:lstStyle/>
          <a:p>
            <a:r>
              <a:rPr lang="en-GB" dirty="0"/>
              <a:t>History of </a:t>
            </a:r>
            <a:r>
              <a:rPr lang="en-GB" dirty="0" smtClean="0"/>
              <a:t>antibiotic resistance </a:t>
            </a:r>
            <a:endParaRPr lang="en-US" dirty="0"/>
          </a:p>
        </p:txBody>
      </p:sp>
      <p:pic>
        <p:nvPicPr>
          <p:cNvPr id="6"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82019" y="1411941"/>
            <a:ext cx="7508875" cy="513677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9705" y="121023"/>
            <a:ext cx="1075765" cy="107576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3328" y="5741893"/>
            <a:ext cx="645459" cy="645459"/>
          </a:xfrm>
          <a:prstGeom prst="rect">
            <a:avLst/>
          </a:prstGeom>
        </p:spPr>
      </p:pic>
    </p:spTree>
    <p:extLst>
      <p:ext uri="{BB962C8B-B14F-4D97-AF65-F5344CB8AC3E}">
        <p14:creationId xmlns:p14="http://schemas.microsoft.com/office/powerpoint/2010/main" val="2887632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5</a:t>
            </a:fld>
            <a:endParaRPr lang="en-US" noProof="0" dirty="0"/>
          </a:p>
        </p:txBody>
      </p:sp>
      <p:sp>
        <p:nvSpPr>
          <p:cNvPr id="4" name="Title 3"/>
          <p:cNvSpPr>
            <a:spLocks noGrp="1"/>
          </p:cNvSpPr>
          <p:nvPr>
            <p:ph type="title"/>
          </p:nvPr>
        </p:nvSpPr>
        <p:spPr/>
        <p:txBody>
          <a:bodyPr>
            <a:normAutofit/>
          </a:bodyPr>
          <a:lstStyle/>
          <a:p>
            <a:r>
              <a:rPr lang="en-GB" dirty="0" smtClean="0"/>
              <a:t>The dry antibiotic pipeline</a:t>
            </a:r>
            <a:endParaRPr lang="en-US" dirty="0"/>
          </a:p>
        </p:txBody>
      </p:sp>
      <p:sp>
        <p:nvSpPr>
          <p:cNvPr id="5" name="Content Placeholder 4"/>
          <p:cNvSpPr>
            <a:spLocks noGrp="1"/>
          </p:cNvSpPr>
          <p:nvPr>
            <p:ph idx="1"/>
          </p:nvPr>
        </p:nvSpPr>
        <p:spPr/>
        <p:txBody>
          <a:bodyPr/>
          <a:lstStyle/>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1094" y="0"/>
            <a:ext cx="1241612" cy="1241612"/>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694329"/>
            <a:ext cx="10905565" cy="4465320"/>
          </a:xfrm>
          <a:prstGeom prst="rect">
            <a:avLst/>
          </a:prstGeom>
        </p:spPr>
      </p:pic>
    </p:spTree>
    <p:extLst>
      <p:ext uri="{BB962C8B-B14F-4D97-AF65-F5344CB8AC3E}">
        <p14:creationId xmlns:p14="http://schemas.microsoft.com/office/powerpoint/2010/main" val="1165082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6</a:t>
            </a:fld>
            <a:endParaRPr lang="en-US" noProof="0" dirty="0"/>
          </a:p>
        </p:txBody>
      </p:sp>
      <p:sp>
        <p:nvSpPr>
          <p:cNvPr id="4" name="Title 3"/>
          <p:cNvSpPr>
            <a:spLocks noGrp="1"/>
          </p:cNvSpPr>
          <p:nvPr>
            <p:ph type="title"/>
          </p:nvPr>
        </p:nvSpPr>
        <p:spPr/>
        <p:txBody>
          <a:bodyPr/>
          <a:lstStyle/>
          <a:p>
            <a:r>
              <a:rPr lang="en-GB" dirty="0" smtClean="0"/>
              <a:t>Mechanisms of AMR</a:t>
            </a:r>
            <a:endParaRPr lang="en-US" dirty="0"/>
          </a:p>
        </p:txBody>
      </p:sp>
      <p:sp>
        <p:nvSpPr>
          <p:cNvPr id="5" name="Content Placeholder 4"/>
          <p:cNvSpPr>
            <a:spLocks noGrp="1"/>
          </p:cNvSpPr>
          <p:nvPr>
            <p:ph idx="1"/>
          </p:nvPr>
        </p:nvSpPr>
        <p:spPr>
          <a:xfrm>
            <a:off x="518678" y="1671924"/>
            <a:ext cx="10835122" cy="5186076"/>
          </a:xfrm>
        </p:spPr>
        <p:txBody>
          <a:bodyPr/>
          <a:lstStyle/>
          <a:p>
            <a:endParaRPr lang="en-GB" dirty="0" smtClean="0"/>
          </a:p>
          <a:p>
            <a:endParaRPr lang="en-GB" dirty="0"/>
          </a:p>
          <a:p>
            <a:endParaRPr lang="en-GB" dirty="0" smtClean="0"/>
          </a:p>
          <a:p>
            <a:endParaRPr lang="en-GB" dirty="0"/>
          </a:p>
          <a:p>
            <a:r>
              <a:rPr lang="en-GB" dirty="0" smtClean="0"/>
              <a:t>                                                  </a:t>
            </a:r>
            <a:endParaRPr lang="en-US" dirty="0"/>
          </a:p>
        </p:txBody>
      </p:sp>
      <p:pic>
        <p:nvPicPr>
          <p:cNvPr id="6" name="Picture 5"/>
          <p:cNvPicPr>
            <a:picLocks noChangeAspect="1"/>
          </p:cNvPicPr>
          <p:nvPr/>
        </p:nvPicPr>
        <p:blipFill>
          <a:blip r:embed="rId2"/>
          <a:stretch>
            <a:fillRect/>
          </a:stretch>
        </p:blipFill>
        <p:spPr>
          <a:xfrm>
            <a:off x="2097741" y="1223683"/>
            <a:ext cx="7987553" cy="5943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15917" y="0"/>
            <a:ext cx="1210235" cy="1210235"/>
          </a:xfrm>
          <a:prstGeom prst="rect">
            <a:avLst/>
          </a:prstGeom>
        </p:spPr>
      </p:pic>
    </p:spTree>
    <p:extLst>
      <p:ext uri="{BB962C8B-B14F-4D97-AF65-F5344CB8AC3E}">
        <p14:creationId xmlns:p14="http://schemas.microsoft.com/office/powerpoint/2010/main" val="1239560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7</a:t>
            </a:fld>
            <a:endParaRPr lang="en-US" noProof="0" dirty="0"/>
          </a:p>
        </p:txBody>
      </p:sp>
      <p:sp>
        <p:nvSpPr>
          <p:cNvPr id="4" name="Title 3"/>
          <p:cNvSpPr>
            <a:spLocks noGrp="1"/>
          </p:cNvSpPr>
          <p:nvPr>
            <p:ph type="title"/>
          </p:nvPr>
        </p:nvSpPr>
        <p:spPr/>
        <p:txBody>
          <a:bodyPr/>
          <a:lstStyle/>
          <a:p>
            <a:r>
              <a:rPr lang="en-GB" dirty="0" smtClean="0"/>
              <a:t>Drivers of AMR</a:t>
            </a:r>
            <a:endParaRPr lang="en-US" dirty="0"/>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6" name="Diagram 5"/>
          <p:cNvGraphicFramePr/>
          <p:nvPr>
            <p:extLst>
              <p:ext uri="{D42A27DB-BD31-4B8C-83A1-F6EECF244321}">
                <p14:modId xmlns:p14="http://schemas.microsoft.com/office/powerpoint/2010/main" val="4007179717"/>
              </p:ext>
            </p:extLst>
          </p:nvPr>
        </p:nvGraphicFramePr>
        <p:xfrm>
          <a:off x="645459" y="1411940"/>
          <a:ext cx="11546541" cy="5412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44201" y="0"/>
            <a:ext cx="1246094" cy="1246094"/>
          </a:xfrm>
          <a:prstGeom prst="rect">
            <a:avLst/>
          </a:prstGeom>
        </p:spPr>
      </p:pic>
    </p:spTree>
    <p:extLst>
      <p:ext uri="{BB962C8B-B14F-4D97-AF65-F5344CB8AC3E}">
        <p14:creationId xmlns:p14="http://schemas.microsoft.com/office/powerpoint/2010/main" val="2794342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8</a:t>
            </a:fld>
            <a:endParaRPr lang="en-US" noProof="0" dirty="0"/>
          </a:p>
        </p:txBody>
      </p:sp>
      <p:sp>
        <p:nvSpPr>
          <p:cNvPr id="4" name="Title 3"/>
          <p:cNvSpPr>
            <a:spLocks noGrp="1"/>
          </p:cNvSpPr>
          <p:nvPr>
            <p:ph type="title"/>
          </p:nvPr>
        </p:nvSpPr>
        <p:spPr/>
        <p:txBody>
          <a:bodyPr/>
          <a:lstStyle/>
          <a:p>
            <a:r>
              <a:rPr lang="en-GB" dirty="0" smtClean="0"/>
              <a:t>The burden of AMR</a:t>
            </a:r>
            <a:endParaRPr lang="en-US" dirty="0"/>
          </a:p>
        </p:txBody>
      </p:sp>
      <p:sp>
        <p:nvSpPr>
          <p:cNvPr id="5" name="Content Placeholder 4"/>
          <p:cNvSpPr>
            <a:spLocks noGrp="1"/>
          </p:cNvSpPr>
          <p:nvPr>
            <p:ph idx="1"/>
          </p:nvPr>
        </p:nvSpPr>
        <p:spPr/>
        <p:txBody>
          <a:bodyPr/>
          <a:lstStyle/>
          <a:p>
            <a:r>
              <a:rPr lang="en-US" dirty="0"/>
              <a:t>About 700,000 deaths globally are linked to infections due to </a:t>
            </a:r>
            <a:r>
              <a:rPr lang="en-US" dirty="0" smtClean="0"/>
              <a:t>antimicrobial resistant micro-organisms every year</a:t>
            </a:r>
          </a:p>
          <a:p>
            <a:r>
              <a:rPr lang="en-US" dirty="0"/>
              <a:t>T</a:t>
            </a:r>
            <a:r>
              <a:rPr lang="en-US" dirty="0" smtClean="0"/>
              <a:t>his </a:t>
            </a:r>
            <a:r>
              <a:rPr lang="en-US" dirty="0"/>
              <a:t>figure may surge to 10 million by 2050 if AMR is not put in check. </a:t>
            </a:r>
            <a:endParaRPr lang="en-US" dirty="0" smtClean="0"/>
          </a:p>
          <a:p>
            <a:r>
              <a:rPr lang="en-US" dirty="0" smtClean="0"/>
              <a:t>This </a:t>
            </a:r>
            <a:r>
              <a:rPr lang="en-US" dirty="0"/>
              <a:t>will cause low and middle-income countries (LMICs) to lose more than 5% of their GDP </a:t>
            </a:r>
            <a:endParaRPr lang="en-US" dirty="0" smtClean="0"/>
          </a:p>
          <a:p>
            <a:r>
              <a:rPr lang="en-US" dirty="0"/>
              <a:t>A</a:t>
            </a:r>
            <a:r>
              <a:rPr lang="en-US" dirty="0" smtClean="0"/>
              <a:t>nd </a:t>
            </a:r>
            <a:r>
              <a:rPr lang="en-US" dirty="0"/>
              <a:t>push up to 28 million people into poverty.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86247" y="0"/>
            <a:ext cx="968188" cy="968188"/>
          </a:xfrm>
          <a:prstGeom prst="rect">
            <a:avLst/>
          </a:prstGeom>
        </p:spPr>
      </p:pic>
    </p:spTree>
    <p:extLst>
      <p:ext uri="{BB962C8B-B14F-4D97-AF65-F5344CB8AC3E}">
        <p14:creationId xmlns:p14="http://schemas.microsoft.com/office/powerpoint/2010/main" val="3999911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9</a:t>
            </a:fld>
            <a:endParaRPr lang="en-US" noProof="0" dirty="0"/>
          </a:p>
        </p:txBody>
      </p:sp>
      <p:sp>
        <p:nvSpPr>
          <p:cNvPr id="4" name="Title 3"/>
          <p:cNvSpPr>
            <a:spLocks noGrp="1"/>
          </p:cNvSpPr>
          <p:nvPr>
            <p:ph type="title"/>
          </p:nvPr>
        </p:nvSpPr>
        <p:spPr/>
        <p:txBody>
          <a:bodyPr/>
          <a:lstStyle/>
          <a:p>
            <a:r>
              <a:rPr lang="en-US" dirty="0" smtClean="0"/>
              <a:t>What you can do</a:t>
            </a:r>
            <a:endParaRPr lang="en-US" dirty="0"/>
          </a:p>
        </p:txBody>
      </p:sp>
      <p:sp>
        <p:nvSpPr>
          <p:cNvPr id="5" name="Content Placeholder 4"/>
          <p:cNvSpPr>
            <a:spLocks noGrp="1"/>
          </p:cNvSpPr>
          <p:nvPr>
            <p:ph idx="1"/>
          </p:nvPr>
        </p:nvSpPr>
        <p:spPr/>
        <p:txBody>
          <a:bodyPr/>
          <a:lstStyle/>
          <a:p>
            <a:pPr fontAlgn="base"/>
            <a:r>
              <a:rPr lang="en-GB" b="1" dirty="0"/>
              <a:t>A global public awareness campaign</a:t>
            </a:r>
            <a:br>
              <a:rPr lang="en-GB" b="1" dirty="0"/>
            </a:br>
            <a:r>
              <a:rPr lang="en-GB" dirty="0"/>
              <a:t>It is crucial to educate our societies about the danger behind the overuse and misuse of antimicrobials, as patients still commonly demand them from doctors or buy them over-the-counter. An efficient and well-delivered public campaign in a long-term perspective could reduce the number of prescribed antimicrobials by 36%.</a:t>
            </a:r>
          </a:p>
          <a:p>
            <a:pPr fontAlgn="base"/>
            <a:r>
              <a:rPr lang="en-GB" b="1" dirty="0" smtClean="0"/>
              <a:t>Promote </a:t>
            </a:r>
            <a:r>
              <a:rPr lang="en-GB" b="1" dirty="0"/>
              <a:t>new and rapid diagnostics </a:t>
            </a:r>
            <a:r>
              <a:rPr lang="en-GB" dirty="0"/>
              <a:t/>
            </a:r>
            <a:br>
              <a:rPr lang="en-GB" dirty="0"/>
            </a:br>
            <a:r>
              <a:rPr lang="en-GB" dirty="0"/>
              <a:t>Every year, 27 million patients in the USA are given antibiotics unnecessarily due to misdiagnosis, which is over 67% of all prescribed antimicrobial therapies. The data is striking, and only development of rapid and accurate diagnostic tests would allow doctors to target antimicrobials to those patients who actually need them</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9921" y="154546"/>
            <a:ext cx="991673" cy="991673"/>
          </a:xfrm>
          <a:prstGeom prst="rect">
            <a:avLst/>
          </a:prstGeom>
        </p:spPr>
      </p:pic>
    </p:spTree>
    <p:extLst>
      <p:ext uri="{BB962C8B-B14F-4D97-AF65-F5344CB8AC3E}">
        <p14:creationId xmlns:p14="http://schemas.microsoft.com/office/powerpoint/2010/main" val="1414268974"/>
      </p:ext>
    </p:extLst>
  </p:cSld>
  <p:clrMapOvr>
    <a:masterClrMapping/>
  </p:clrMapOvr>
</p:sld>
</file>

<file path=ppt/theme/theme1.xml><?xml version="1.0" encoding="utf-8"?>
<a:theme xmlns:a="http://schemas.openxmlformats.org/drawingml/2006/main" name="Office Theme">
  <a:themeElements>
    <a:clrScheme name="Custom 14">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0951641_Hexagon presentation light_AAS_v4" id="{358289A0-A26B-433F-AD2B-1F8832C96153}" vid="{92CDC91D-95BF-4897-87D6-494563DF79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0A5AF1-8C57-4290-936E-5FD27C957251}">
  <ds:schemaRefs>
    <ds:schemaRef ds:uri="http://schemas.microsoft.com/sharepoint/v3/contenttype/forms"/>
  </ds:schemaRefs>
</ds:datastoreItem>
</file>

<file path=customXml/itemProps2.xml><?xml version="1.0" encoding="utf-8"?>
<ds:datastoreItem xmlns:ds="http://schemas.openxmlformats.org/officeDocument/2006/customXml" ds:itemID="{C87F4215-C6BB-44A3-9A5E-9446E6835900}">
  <ds:schemaRefs>
    <ds:schemaRef ds:uri="16c05727-aa75-4e4a-9b5f-8a80a1165891"/>
    <ds:schemaRef ds:uri="http://purl.org/dc/dcmitype/"/>
    <ds:schemaRef ds:uri="http://schemas.microsoft.com/office/2006/documentManagement/types"/>
    <ds:schemaRef ds:uri="http://purl.org/dc/terms/"/>
    <ds:schemaRef ds:uri="71af3243-3dd4-4a8d-8c0d-dd76da1f02a5"/>
    <ds:schemaRef ds:uri="http://www.w3.org/XML/1998/namespac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8F8919DE-9BD9-47A9-9F5D-16EBB96879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Hexagon presentation light</Template>
  <TotalTime>0</TotalTime>
  <Words>267</Words>
  <Application>Microsoft Office PowerPoint</Application>
  <PresentationFormat>Widescreen</PresentationFormat>
  <Paragraphs>75</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CiscoSans ExtraLight</vt:lpstr>
      <vt:lpstr>Gill Sans SemiBold</vt:lpstr>
      <vt:lpstr>Times New Roman</vt:lpstr>
      <vt:lpstr>Wingdings</vt:lpstr>
      <vt:lpstr>Office Theme</vt:lpstr>
      <vt:lpstr>STUDENTS AGAINST SUPERBUGS-AFRICA</vt:lpstr>
      <vt:lpstr>Background </vt:lpstr>
      <vt:lpstr>Examples of AMR</vt:lpstr>
      <vt:lpstr>History of antibiotic resistance </vt:lpstr>
      <vt:lpstr>The dry antibiotic pipeline</vt:lpstr>
      <vt:lpstr>Mechanisms of AMR</vt:lpstr>
      <vt:lpstr>Drivers of AMR</vt:lpstr>
      <vt:lpstr>The burden of AMR</vt:lpstr>
      <vt:lpstr>What you can do</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2019-11-14T08:21:27Z</dcterms:created>
  <dcterms:modified xsi:type="dcterms:W3CDTF">2020-02-27T15:42:14Z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