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26"/>
  </p:notesMasterIdLst>
  <p:handoutMasterIdLst>
    <p:handoutMasterId r:id="rId27"/>
  </p:handoutMasterIdLst>
  <p:sldIdLst>
    <p:sldId id="256" r:id="rId5"/>
    <p:sldId id="323" r:id="rId6"/>
    <p:sldId id="324" r:id="rId7"/>
    <p:sldId id="325" r:id="rId8"/>
    <p:sldId id="308" r:id="rId9"/>
    <p:sldId id="318" r:id="rId10"/>
    <p:sldId id="319" r:id="rId11"/>
    <p:sldId id="315" r:id="rId12"/>
    <p:sldId id="317" r:id="rId13"/>
    <p:sldId id="322" r:id="rId14"/>
    <p:sldId id="321" r:id="rId15"/>
    <p:sldId id="320" r:id="rId16"/>
    <p:sldId id="316" r:id="rId17"/>
    <p:sldId id="293" r:id="rId18"/>
    <p:sldId id="294" r:id="rId19"/>
    <p:sldId id="310" r:id="rId20"/>
    <p:sldId id="312" r:id="rId21"/>
    <p:sldId id="311" r:id="rId22"/>
    <p:sldId id="313" r:id="rId23"/>
    <p:sldId id="314" r:id="rId24"/>
    <p:sldId id="26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BDF93F4-B6DB-473C-8194-31563039163A}">
          <p14:sldIdLst>
            <p14:sldId id="256"/>
            <p14:sldId id="323"/>
            <p14:sldId id="324"/>
            <p14:sldId id="325"/>
            <p14:sldId id="308"/>
            <p14:sldId id="318"/>
            <p14:sldId id="319"/>
            <p14:sldId id="315"/>
            <p14:sldId id="317"/>
            <p14:sldId id="322"/>
            <p14:sldId id="321"/>
            <p14:sldId id="320"/>
            <p14:sldId id="316"/>
            <p14:sldId id="293"/>
            <p14:sldId id="294"/>
            <p14:sldId id="310"/>
            <p14:sldId id="312"/>
            <p14:sldId id="311"/>
            <p14:sldId id="313"/>
            <p14:sldId id="314"/>
          </p14:sldIdLst>
        </p14:section>
        <p14:section name="Untitled Section" id="{31FF20B8-2DA8-4C70-9CBE-3D1FB800EDD8}">
          <p14:sldIdLst>
            <p14:sldId id="264"/>
          </p14:sldIdLst>
        </p14:section>
      </p14:sectionLst>
    </p:ext>
    <p:ext uri="{EFAFB233-063F-42B5-8137-9DF3F51BA10A}">
      <p15:sldGuideLst xmlns:p15="http://schemas.microsoft.com/office/powerpoint/2012/main">
        <p15:guide id="2" pos="3840" userDrawn="1">
          <p15:clr>
            <a:srgbClr val="A4A3A4"/>
          </p15:clr>
        </p15:guide>
        <p15:guide id="3" pos="597" userDrawn="1">
          <p15:clr>
            <a:srgbClr val="A4A3A4"/>
          </p15:clr>
        </p15:guide>
        <p15:guide id="4"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067"/>
    <a:srgbClr val="002774"/>
    <a:srgbClr val="014B79"/>
    <a:srgbClr val="01456F"/>
    <a:srgbClr val="014E7D"/>
    <a:srgbClr val="F2F2F2"/>
    <a:srgbClr val="3F3F3F"/>
    <a:srgbClr val="013657"/>
    <a:srgbClr val="0937C9"/>
    <a:srgbClr val="929A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74" autoAdjust="0"/>
  </p:normalViewPr>
  <p:slideViewPr>
    <p:cSldViewPr snapToGrid="0" showGuides="1">
      <p:cViewPr varScale="1">
        <p:scale>
          <a:sx n="74" d="100"/>
          <a:sy n="74" d="100"/>
        </p:scale>
        <p:origin x="456" y="72"/>
      </p:cViewPr>
      <p:guideLst>
        <p:guide pos="3840"/>
        <p:guide pos="597"/>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4CDCBB-3FD9-4549-8D24-0A1BE0652485}" type="doc">
      <dgm:prSet loTypeId="urn:microsoft.com/office/officeart/2005/8/layout/default" loCatId="list" qsTypeId="urn:microsoft.com/office/officeart/2005/8/quickstyle/3d1" qsCatId="3D" csTypeId="urn:microsoft.com/office/officeart/2005/8/colors/colorful1" csCatId="colorful" phldr="1"/>
      <dgm:spPr/>
      <dgm:t>
        <a:bodyPr/>
        <a:lstStyle/>
        <a:p>
          <a:endParaRPr lang="en-US"/>
        </a:p>
      </dgm:t>
    </dgm:pt>
    <dgm:pt modelId="{61DEEAC0-D59A-4D25-89B8-FC5F826F07FB}">
      <dgm:prSet phldrT="[Text]"/>
      <dgm:spPr/>
      <dgm:t>
        <a:bodyPr/>
        <a:lstStyle/>
        <a:p>
          <a:r>
            <a:rPr lang="en-GB" smtClean="0">
              <a:latin typeface="Trebuchet MS" panose="020B0603020202020204" pitchFamily="34" charset="0"/>
            </a:rPr>
            <a:t>Inappropriate use of antimicrobials</a:t>
          </a:r>
          <a:endParaRPr lang="en-US" dirty="0">
            <a:latin typeface="Trebuchet MS" panose="020B0603020202020204" pitchFamily="34" charset="0"/>
          </a:endParaRPr>
        </a:p>
      </dgm:t>
    </dgm:pt>
    <dgm:pt modelId="{95C43FD7-51A8-4E9D-8C72-C6E31DE9165A}" type="parTrans" cxnId="{1C84AAEF-3C1E-4892-8807-0F36FBAC02A2}">
      <dgm:prSet/>
      <dgm:spPr/>
      <dgm:t>
        <a:bodyPr/>
        <a:lstStyle/>
        <a:p>
          <a:endParaRPr lang="en-US"/>
        </a:p>
      </dgm:t>
    </dgm:pt>
    <dgm:pt modelId="{79DEF649-0A78-4FE6-8377-9283FB19A486}" type="sibTrans" cxnId="{1C84AAEF-3C1E-4892-8807-0F36FBAC02A2}">
      <dgm:prSet/>
      <dgm:spPr/>
      <dgm:t>
        <a:bodyPr/>
        <a:lstStyle/>
        <a:p>
          <a:endParaRPr lang="en-US"/>
        </a:p>
      </dgm:t>
    </dgm:pt>
    <dgm:pt modelId="{BB1B9F4D-F8AF-4364-8DBC-518DE55BAEA5}">
      <dgm:prSet phldrT="[Text]"/>
      <dgm:spPr>
        <a:solidFill>
          <a:schemeClr val="bg1"/>
        </a:solidFill>
        <a:ln>
          <a:solidFill>
            <a:schemeClr val="tx1"/>
          </a:solidFill>
        </a:ln>
      </dgm:spPr>
      <dgm:t>
        <a:bodyPr/>
        <a:lstStyle/>
        <a:p>
          <a:r>
            <a:rPr lang="en-GB" dirty="0" smtClean="0">
              <a:solidFill>
                <a:srgbClr val="014067"/>
              </a:solidFill>
              <a:latin typeface="Trebuchet MS" panose="020B0603020202020204" pitchFamily="34" charset="0"/>
            </a:rPr>
            <a:t>Inappropriate</a:t>
          </a:r>
          <a:r>
            <a:rPr lang="en-GB" dirty="0" smtClean="0">
              <a:solidFill>
                <a:srgbClr val="014067"/>
              </a:solidFill>
            </a:rPr>
            <a:t> </a:t>
          </a:r>
          <a:r>
            <a:rPr lang="en-GB" dirty="0" smtClean="0">
              <a:solidFill>
                <a:srgbClr val="014067"/>
              </a:solidFill>
              <a:latin typeface="Trebuchet MS" panose="020B0603020202020204" pitchFamily="34" charset="0"/>
            </a:rPr>
            <a:t>use</a:t>
          </a:r>
          <a:r>
            <a:rPr lang="en-GB" dirty="0" smtClean="0">
              <a:solidFill>
                <a:srgbClr val="014067"/>
              </a:solidFill>
            </a:rPr>
            <a:t> of </a:t>
          </a:r>
          <a:r>
            <a:rPr lang="en-GB" dirty="0" smtClean="0">
              <a:solidFill>
                <a:srgbClr val="014067"/>
              </a:solidFill>
              <a:latin typeface="Trebuchet MS" panose="020B0603020202020204" pitchFamily="34" charset="0"/>
            </a:rPr>
            <a:t>antimicrobials</a:t>
          </a:r>
          <a:r>
            <a:rPr lang="en-GB" dirty="0" smtClean="0">
              <a:solidFill>
                <a:srgbClr val="014067"/>
              </a:solidFill>
            </a:rPr>
            <a:t> </a:t>
          </a:r>
          <a:r>
            <a:rPr lang="en-GB" dirty="0" smtClean="0">
              <a:solidFill>
                <a:srgbClr val="014067"/>
              </a:solidFill>
              <a:latin typeface="Trebuchet MS" panose="020B0603020202020204" pitchFamily="34" charset="0"/>
            </a:rPr>
            <a:t>in</a:t>
          </a:r>
          <a:r>
            <a:rPr lang="en-GB" dirty="0" smtClean="0">
              <a:solidFill>
                <a:srgbClr val="014067"/>
              </a:solidFill>
            </a:rPr>
            <a:t> </a:t>
          </a:r>
          <a:r>
            <a:rPr lang="en-GB" dirty="0" smtClean="0">
              <a:solidFill>
                <a:srgbClr val="014067"/>
              </a:solidFill>
              <a:latin typeface="Trebuchet MS" panose="020B0603020202020204" pitchFamily="34" charset="0"/>
            </a:rPr>
            <a:t>animals</a:t>
          </a:r>
          <a:endParaRPr lang="en-US" dirty="0">
            <a:solidFill>
              <a:srgbClr val="014067"/>
            </a:solidFill>
            <a:latin typeface="Trebuchet MS" panose="020B0603020202020204" pitchFamily="34" charset="0"/>
          </a:endParaRPr>
        </a:p>
      </dgm:t>
    </dgm:pt>
    <dgm:pt modelId="{D066E2A4-963D-4F6A-9921-6389F614D422}" type="parTrans" cxnId="{12E531DA-889F-44C3-AB27-F411831886E2}">
      <dgm:prSet/>
      <dgm:spPr/>
      <dgm:t>
        <a:bodyPr/>
        <a:lstStyle/>
        <a:p>
          <a:endParaRPr lang="en-US"/>
        </a:p>
      </dgm:t>
    </dgm:pt>
    <dgm:pt modelId="{635EF833-DC33-48F9-8BEE-05929CEA50CD}" type="sibTrans" cxnId="{12E531DA-889F-44C3-AB27-F411831886E2}">
      <dgm:prSet/>
      <dgm:spPr/>
      <dgm:t>
        <a:bodyPr/>
        <a:lstStyle/>
        <a:p>
          <a:endParaRPr lang="en-US"/>
        </a:p>
      </dgm:t>
    </dgm:pt>
    <dgm:pt modelId="{66EE31AC-611B-4AE5-B4B9-9583E3F4244C}">
      <dgm:prSet phldrT="[Text]"/>
      <dgm:spPr>
        <a:solidFill>
          <a:srgbClr val="014067"/>
        </a:solidFill>
      </dgm:spPr>
      <dgm:t>
        <a:bodyPr/>
        <a:lstStyle/>
        <a:p>
          <a:r>
            <a:rPr lang="en-GB" smtClean="0">
              <a:latin typeface="Trebuchet MS" panose="020B0603020202020204" pitchFamily="34" charset="0"/>
            </a:rPr>
            <a:t>Poor infection control practices</a:t>
          </a:r>
          <a:endParaRPr lang="en-US" dirty="0">
            <a:latin typeface="Trebuchet MS" panose="020B0603020202020204" pitchFamily="34" charset="0"/>
          </a:endParaRPr>
        </a:p>
      </dgm:t>
    </dgm:pt>
    <dgm:pt modelId="{A7168271-F2EB-46C5-A677-7BAA18178667}" type="parTrans" cxnId="{F9EF64CD-63F2-4899-BCA8-D8736881CA8E}">
      <dgm:prSet/>
      <dgm:spPr/>
      <dgm:t>
        <a:bodyPr/>
        <a:lstStyle/>
        <a:p>
          <a:endParaRPr lang="en-US"/>
        </a:p>
      </dgm:t>
    </dgm:pt>
    <dgm:pt modelId="{91F3AB05-1F71-4DF0-91F4-10DBE2B5C5CB}" type="sibTrans" cxnId="{F9EF64CD-63F2-4899-BCA8-D8736881CA8E}">
      <dgm:prSet/>
      <dgm:spPr/>
      <dgm:t>
        <a:bodyPr/>
        <a:lstStyle/>
        <a:p>
          <a:endParaRPr lang="en-US"/>
        </a:p>
      </dgm:t>
    </dgm:pt>
    <dgm:pt modelId="{545A8527-F248-4173-88F3-3B18BF2C7811}">
      <dgm:prSet phldrT="[Text]"/>
      <dgm:spPr>
        <a:solidFill>
          <a:schemeClr val="tx2"/>
        </a:solidFill>
        <a:ln>
          <a:solidFill>
            <a:srgbClr val="014067"/>
          </a:solidFill>
        </a:ln>
      </dgm:spPr>
      <dgm:t>
        <a:bodyPr/>
        <a:lstStyle/>
        <a:p>
          <a:r>
            <a:rPr lang="en-GB" dirty="0" smtClean="0">
              <a:solidFill>
                <a:srgbClr val="014067"/>
              </a:solidFill>
              <a:latin typeface="Trebuchet MS" panose="020B0603020202020204" pitchFamily="34" charset="0"/>
            </a:rPr>
            <a:t>Inadequate regulation and enforcement</a:t>
          </a:r>
          <a:endParaRPr lang="en-US" dirty="0">
            <a:solidFill>
              <a:srgbClr val="014067"/>
            </a:solidFill>
            <a:latin typeface="Trebuchet MS" panose="020B0603020202020204" pitchFamily="34" charset="0"/>
          </a:endParaRPr>
        </a:p>
      </dgm:t>
    </dgm:pt>
    <dgm:pt modelId="{56DDF1BC-2F3A-4E3D-92D0-B52463F878D8}" type="parTrans" cxnId="{822A8FDD-76B5-44B6-A20D-7A5E4C842C27}">
      <dgm:prSet/>
      <dgm:spPr/>
      <dgm:t>
        <a:bodyPr/>
        <a:lstStyle/>
        <a:p>
          <a:endParaRPr lang="en-US"/>
        </a:p>
      </dgm:t>
    </dgm:pt>
    <dgm:pt modelId="{479E634F-6C7A-4CF9-BBEE-C06833DB2773}" type="sibTrans" cxnId="{822A8FDD-76B5-44B6-A20D-7A5E4C842C27}">
      <dgm:prSet/>
      <dgm:spPr/>
      <dgm:t>
        <a:bodyPr/>
        <a:lstStyle/>
        <a:p>
          <a:endParaRPr lang="en-US"/>
        </a:p>
      </dgm:t>
    </dgm:pt>
    <dgm:pt modelId="{69B61503-A208-4664-A557-310A0D1BA8C7}">
      <dgm:prSet phldrT="[Text]"/>
      <dgm:spPr/>
      <dgm:t>
        <a:bodyPr/>
        <a:lstStyle/>
        <a:p>
          <a:r>
            <a:rPr lang="en-GB" dirty="0" smtClean="0">
              <a:latin typeface="Trebuchet MS" panose="020B0603020202020204" pitchFamily="34" charset="0"/>
            </a:rPr>
            <a:t>Pharmaceutical drug promotion</a:t>
          </a:r>
          <a:endParaRPr lang="en-US" dirty="0">
            <a:latin typeface="Trebuchet MS" panose="020B0603020202020204" pitchFamily="34" charset="0"/>
          </a:endParaRPr>
        </a:p>
      </dgm:t>
    </dgm:pt>
    <dgm:pt modelId="{DAA095C7-1AFA-4624-BDA5-4C25D325E38C}" type="parTrans" cxnId="{EC0F70C8-46F5-4719-A9D4-59DD300E9E14}">
      <dgm:prSet/>
      <dgm:spPr/>
      <dgm:t>
        <a:bodyPr/>
        <a:lstStyle/>
        <a:p>
          <a:endParaRPr lang="en-US"/>
        </a:p>
      </dgm:t>
    </dgm:pt>
    <dgm:pt modelId="{71FF41D2-3197-4EEE-8F6B-970F75DC1341}" type="sibTrans" cxnId="{EC0F70C8-46F5-4719-A9D4-59DD300E9E14}">
      <dgm:prSet/>
      <dgm:spPr/>
      <dgm:t>
        <a:bodyPr/>
        <a:lstStyle/>
        <a:p>
          <a:endParaRPr lang="en-US"/>
        </a:p>
      </dgm:t>
    </dgm:pt>
    <dgm:pt modelId="{68F42648-D07E-4DC4-AF4A-19DB24F86398}">
      <dgm:prSet/>
      <dgm:spPr/>
      <dgm:t>
        <a:bodyPr/>
        <a:lstStyle/>
        <a:p>
          <a:r>
            <a:rPr lang="en-GB" dirty="0" smtClean="0">
              <a:latin typeface="Trebuchet MS" panose="020B0603020202020204" pitchFamily="34" charset="0"/>
            </a:rPr>
            <a:t>Poor quality of antimicrobials</a:t>
          </a:r>
          <a:endParaRPr lang="en-US" dirty="0">
            <a:latin typeface="Trebuchet MS" panose="020B0603020202020204" pitchFamily="34" charset="0"/>
          </a:endParaRPr>
        </a:p>
      </dgm:t>
    </dgm:pt>
    <dgm:pt modelId="{FE761E79-41A0-4E6B-9DA6-E8D89EFBDB7E}" type="parTrans" cxnId="{05F7C937-0474-4419-B69A-B545DFE86BF5}">
      <dgm:prSet/>
      <dgm:spPr/>
      <dgm:t>
        <a:bodyPr/>
        <a:lstStyle/>
        <a:p>
          <a:endParaRPr lang="en-US"/>
        </a:p>
      </dgm:t>
    </dgm:pt>
    <dgm:pt modelId="{30DD023B-AA60-4980-A8BD-8C03CB243DE4}" type="sibTrans" cxnId="{05F7C937-0474-4419-B69A-B545DFE86BF5}">
      <dgm:prSet/>
      <dgm:spPr/>
      <dgm:t>
        <a:bodyPr/>
        <a:lstStyle/>
        <a:p>
          <a:endParaRPr lang="en-US"/>
        </a:p>
      </dgm:t>
    </dgm:pt>
    <dgm:pt modelId="{2FA1F2E6-5F02-4838-AD93-E4881FE9BADC}">
      <dgm:prSet/>
      <dgm:spPr>
        <a:solidFill>
          <a:srgbClr val="FFC000"/>
        </a:solidFill>
      </dgm:spPr>
      <dgm:t>
        <a:bodyPr/>
        <a:lstStyle/>
        <a:p>
          <a:r>
            <a:rPr lang="en-GB" dirty="0" smtClean="0">
              <a:latin typeface="Trebuchet MS" panose="020B0603020202020204" pitchFamily="34" charset="0"/>
            </a:rPr>
            <a:t>Inadequate monitoring and surveillance for AMR</a:t>
          </a:r>
          <a:endParaRPr lang="en-US" dirty="0">
            <a:latin typeface="Trebuchet MS" panose="020B0603020202020204" pitchFamily="34" charset="0"/>
          </a:endParaRPr>
        </a:p>
      </dgm:t>
    </dgm:pt>
    <dgm:pt modelId="{4A939DE5-A287-4D2E-9D3F-A41E5D6904F2}" type="parTrans" cxnId="{5C0C9B80-8117-4008-8765-3A0AE35DE99E}">
      <dgm:prSet/>
      <dgm:spPr/>
      <dgm:t>
        <a:bodyPr/>
        <a:lstStyle/>
        <a:p>
          <a:endParaRPr lang="en-US"/>
        </a:p>
      </dgm:t>
    </dgm:pt>
    <dgm:pt modelId="{3900CA65-A26C-4151-8E84-5AFDFC4BEAC5}" type="sibTrans" cxnId="{5C0C9B80-8117-4008-8765-3A0AE35DE99E}">
      <dgm:prSet/>
      <dgm:spPr/>
      <dgm:t>
        <a:bodyPr/>
        <a:lstStyle/>
        <a:p>
          <a:endParaRPr lang="en-US"/>
        </a:p>
      </dgm:t>
    </dgm:pt>
    <dgm:pt modelId="{40BDA987-8036-4898-BF2E-CA9BC47AEC1F}" type="pres">
      <dgm:prSet presAssocID="{644CDCBB-3FD9-4549-8D24-0A1BE0652485}" presName="diagram" presStyleCnt="0">
        <dgm:presLayoutVars>
          <dgm:dir/>
          <dgm:resizeHandles val="exact"/>
        </dgm:presLayoutVars>
      </dgm:prSet>
      <dgm:spPr/>
      <dgm:t>
        <a:bodyPr/>
        <a:lstStyle/>
        <a:p>
          <a:endParaRPr lang="en-US"/>
        </a:p>
      </dgm:t>
    </dgm:pt>
    <dgm:pt modelId="{56514D08-C81F-40B8-B8C7-60207068186F}" type="pres">
      <dgm:prSet presAssocID="{61DEEAC0-D59A-4D25-89B8-FC5F826F07FB}" presName="node" presStyleLbl="node1" presStyleIdx="0" presStyleCnt="7" custLinFactNeighborX="-1987" custLinFactNeighborY="2484">
        <dgm:presLayoutVars>
          <dgm:bulletEnabled val="1"/>
        </dgm:presLayoutVars>
      </dgm:prSet>
      <dgm:spPr/>
      <dgm:t>
        <a:bodyPr/>
        <a:lstStyle/>
        <a:p>
          <a:endParaRPr lang="en-US"/>
        </a:p>
      </dgm:t>
    </dgm:pt>
    <dgm:pt modelId="{323F0714-CB4F-4523-B131-B204233FFA3E}" type="pres">
      <dgm:prSet presAssocID="{79DEF649-0A78-4FE6-8377-9283FB19A486}" presName="sibTrans" presStyleCnt="0"/>
      <dgm:spPr/>
      <dgm:t>
        <a:bodyPr/>
        <a:lstStyle/>
        <a:p>
          <a:endParaRPr lang="en-US"/>
        </a:p>
      </dgm:t>
    </dgm:pt>
    <dgm:pt modelId="{EF1DBEA2-4475-411C-A180-A9EAD531320B}" type="pres">
      <dgm:prSet presAssocID="{BB1B9F4D-F8AF-4364-8DBC-518DE55BAEA5}" presName="node" presStyleLbl="node1" presStyleIdx="1" presStyleCnt="7">
        <dgm:presLayoutVars>
          <dgm:bulletEnabled val="1"/>
        </dgm:presLayoutVars>
      </dgm:prSet>
      <dgm:spPr/>
      <dgm:t>
        <a:bodyPr/>
        <a:lstStyle/>
        <a:p>
          <a:endParaRPr lang="en-US"/>
        </a:p>
      </dgm:t>
    </dgm:pt>
    <dgm:pt modelId="{BE3D68EF-C64C-45A8-891F-FA119F03AC81}" type="pres">
      <dgm:prSet presAssocID="{635EF833-DC33-48F9-8BEE-05929CEA50CD}" presName="sibTrans" presStyleCnt="0"/>
      <dgm:spPr/>
      <dgm:t>
        <a:bodyPr/>
        <a:lstStyle/>
        <a:p>
          <a:endParaRPr lang="en-US"/>
        </a:p>
      </dgm:t>
    </dgm:pt>
    <dgm:pt modelId="{416C1EB0-444C-41D5-84F5-47CDE189861E}" type="pres">
      <dgm:prSet presAssocID="{66EE31AC-611B-4AE5-B4B9-9583E3F4244C}" presName="node" presStyleLbl="node1" presStyleIdx="2" presStyleCnt="7">
        <dgm:presLayoutVars>
          <dgm:bulletEnabled val="1"/>
        </dgm:presLayoutVars>
      </dgm:prSet>
      <dgm:spPr/>
      <dgm:t>
        <a:bodyPr/>
        <a:lstStyle/>
        <a:p>
          <a:endParaRPr lang="en-US"/>
        </a:p>
      </dgm:t>
    </dgm:pt>
    <dgm:pt modelId="{79F29ACC-D9F0-4E12-8753-938CC2E0E473}" type="pres">
      <dgm:prSet presAssocID="{91F3AB05-1F71-4DF0-91F4-10DBE2B5C5CB}" presName="sibTrans" presStyleCnt="0"/>
      <dgm:spPr/>
      <dgm:t>
        <a:bodyPr/>
        <a:lstStyle/>
        <a:p>
          <a:endParaRPr lang="en-US"/>
        </a:p>
      </dgm:t>
    </dgm:pt>
    <dgm:pt modelId="{E494DBD4-9756-45F2-91F8-7C14C8DBE169}" type="pres">
      <dgm:prSet presAssocID="{545A8527-F248-4173-88F3-3B18BF2C7811}" presName="node" presStyleLbl="node1" presStyleIdx="3" presStyleCnt="7" custLinFactX="13441" custLinFactY="9278" custLinFactNeighborX="100000" custLinFactNeighborY="100000">
        <dgm:presLayoutVars>
          <dgm:bulletEnabled val="1"/>
        </dgm:presLayoutVars>
      </dgm:prSet>
      <dgm:spPr/>
      <dgm:t>
        <a:bodyPr/>
        <a:lstStyle/>
        <a:p>
          <a:endParaRPr lang="en-US"/>
        </a:p>
      </dgm:t>
    </dgm:pt>
    <dgm:pt modelId="{F06A81ED-9155-4F0A-8F27-15E398774319}" type="pres">
      <dgm:prSet presAssocID="{479E634F-6C7A-4CF9-BBEE-C06833DB2773}" presName="sibTrans" presStyleCnt="0"/>
      <dgm:spPr/>
      <dgm:t>
        <a:bodyPr/>
        <a:lstStyle/>
        <a:p>
          <a:endParaRPr lang="en-US"/>
        </a:p>
      </dgm:t>
    </dgm:pt>
    <dgm:pt modelId="{C3D243BB-C572-405A-B1A0-C6180340C239}" type="pres">
      <dgm:prSet presAssocID="{69B61503-A208-4664-A557-310A0D1BA8C7}" presName="node" presStyleLbl="node1" presStyleIdx="4" presStyleCnt="7" custLinFactNeighborX="560" custLinFactNeighborY="-4968">
        <dgm:presLayoutVars>
          <dgm:bulletEnabled val="1"/>
        </dgm:presLayoutVars>
      </dgm:prSet>
      <dgm:spPr/>
      <dgm:t>
        <a:bodyPr/>
        <a:lstStyle/>
        <a:p>
          <a:endParaRPr lang="en-US"/>
        </a:p>
      </dgm:t>
    </dgm:pt>
    <dgm:pt modelId="{972BD319-C887-4284-AC30-9CE06D0B855F}" type="pres">
      <dgm:prSet presAssocID="{71FF41D2-3197-4EEE-8F6B-970F75DC1341}" presName="sibTrans" presStyleCnt="0"/>
      <dgm:spPr/>
      <dgm:t>
        <a:bodyPr/>
        <a:lstStyle/>
        <a:p>
          <a:endParaRPr lang="en-US"/>
        </a:p>
      </dgm:t>
    </dgm:pt>
    <dgm:pt modelId="{EDE20EA8-E2FC-43F4-B654-6D75D0C8F96A}" type="pres">
      <dgm:prSet presAssocID="{68F42648-D07E-4DC4-AF4A-19DB24F86398}" presName="node" presStyleLbl="node1" presStyleIdx="5" presStyleCnt="7" custLinFactY="6833" custLinFactNeighborX="5204" custLinFactNeighborY="100000">
        <dgm:presLayoutVars>
          <dgm:bulletEnabled val="1"/>
        </dgm:presLayoutVars>
      </dgm:prSet>
      <dgm:spPr/>
      <dgm:t>
        <a:bodyPr/>
        <a:lstStyle/>
        <a:p>
          <a:endParaRPr lang="en-US"/>
        </a:p>
      </dgm:t>
    </dgm:pt>
    <dgm:pt modelId="{C7CB4900-0689-4867-8B03-BAC562DA97FA}" type="pres">
      <dgm:prSet presAssocID="{30DD023B-AA60-4980-A8BD-8C03CB243DE4}" presName="sibTrans" presStyleCnt="0"/>
      <dgm:spPr/>
      <dgm:t>
        <a:bodyPr/>
        <a:lstStyle/>
        <a:p>
          <a:endParaRPr lang="en-US"/>
        </a:p>
      </dgm:t>
    </dgm:pt>
    <dgm:pt modelId="{13BB95AB-1DF9-4F51-92C2-D02C6AE5B5D5}" type="pres">
      <dgm:prSet presAssocID="{2FA1F2E6-5F02-4838-AD93-E4881FE9BADC}" presName="node" presStyleLbl="node1" presStyleIdx="6" presStyleCnt="7" custLinFactX="-9278" custLinFactNeighborX="-100000" custLinFactNeighborY="-6071">
        <dgm:presLayoutVars>
          <dgm:bulletEnabled val="1"/>
        </dgm:presLayoutVars>
      </dgm:prSet>
      <dgm:spPr/>
      <dgm:t>
        <a:bodyPr/>
        <a:lstStyle/>
        <a:p>
          <a:endParaRPr lang="en-US"/>
        </a:p>
      </dgm:t>
    </dgm:pt>
  </dgm:ptLst>
  <dgm:cxnLst>
    <dgm:cxn modelId="{F9EF64CD-63F2-4899-BCA8-D8736881CA8E}" srcId="{644CDCBB-3FD9-4549-8D24-0A1BE0652485}" destId="{66EE31AC-611B-4AE5-B4B9-9583E3F4244C}" srcOrd="2" destOrd="0" parTransId="{A7168271-F2EB-46C5-A677-7BAA18178667}" sibTransId="{91F3AB05-1F71-4DF0-91F4-10DBE2B5C5CB}"/>
    <dgm:cxn modelId="{822A8FDD-76B5-44B6-A20D-7A5E4C842C27}" srcId="{644CDCBB-3FD9-4549-8D24-0A1BE0652485}" destId="{545A8527-F248-4173-88F3-3B18BF2C7811}" srcOrd="3" destOrd="0" parTransId="{56DDF1BC-2F3A-4E3D-92D0-B52463F878D8}" sibTransId="{479E634F-6C7A-4CF9-BBEE-C06833DB2773}"/>
    <dgm:cxn modelId="{3DEC0FE7-3F16-4559-9814-10BE925B75E3}" type="presOf" srcId="{BB1B9F4D-F8AF-4364-8DBC-518DE55BAEA5}" destId="{EF1DBEA2-4475-411C-A180-A9EAD531320B}" srcOrd="0" destOrd="0" presId="urn:microsoft.com/office/officeart/2005/8/layout/default"/>
    <dgm:cxn modelId="{C0E5FFCA-EE17-4B97-947C-594321935DFE}" type="presOf" srcId="{644CDCBB-3FD9-4549-8D24-0A1BE0652485}" destId="{40BDA987-8036-4898-BF2E-CA9BC47AEC1F}" srcOrd="0" destOrd="0" presId="urn:microsoft.com/office/officeart/2005/8/layout/default"/>
    <dgm:cxn modelId="{7FBE459E-6767-4131-B6D8-B2FD5D76D308}" type="presOf" srcId="{68F42648-D07E-4DC4-AF4A-19DB24F86398}" destId="{EDE20EA8-E2FC-43F4-B654-6D75D0C8F96A}" srcOrd="0" destOrd="0" presId="urn:microsoft.com/office/officeart/2005/8/layout/default"/>
    <dgm:cxn modelId="{276F4956-5CB7-4AA0-A970-EFC15536A555}" type="presOf" srcId="{2FA1F2E6-5F02-4838-AD93-E4881FE9BADC}" destId="{13BB95AB-1DF9-4F51-92C2-D02C6AE5B5D5}" srcOrd="0" destOrd="0" presId="urn:microsoft.com/office/officeart/2005/8/layout/default"/>
    <dgm:cxn modelId="{1C84AAEF-3C1E-4892-8807-0F36FBAC02A2}" srcId="{644CDCBB-3FD9-4549-8D24-0A1BE0652485}" destId="{61DEEAC0-D59A-4D25-89B8-FC5F826F07FB}" srcOrd="0" destOrd="0" parTransId="{95C43FD7-51A8-4E9D-8C72-C6E31DE9165A}" sibTransId="{79DEF649-0A78-4FE6-8377-9283FB19A486}"/>
    <dgm:cxn modelId="{12E531DA-889F-44C3-AB27-F411831886E2}" srcId="{644CDCBB-3FD9-4549-8D24-0A1BE0652485}" destId="{BB1B9F4D-F8AF-4364-8DBC-518DE55BAEA5}" srcOrd="1" destOrd="0" parTransId="{D066E2A4-963D-4F6A-9921-6389F614D422}" sibTransId="{635EF833-DC33-48F9-8BEE-05929CEA50CD}"/>
    <dgm:cxn modelId="{5C0C9B80-8117-4008-8765-3A0AE35DE99E}" srcId="{644CDCBB-3FD9-4549-8D24-0A1BE0652485}" destId="{2FA1F2E6-5F02-4838-AD93-E4881FE9BADC}" srcOrd="6" destOrd="0" parTransId="{4A939DE5-A287-4D2E-9D3F-A41E5D6904F2}" sibTransId="{3900CA65-A26C-4151-8E84-5AFDFC4BEAC5}"/>
    <dgm:cxn modelId="{CA8392B0-E90B-48D3-8DA4-5B9D4FD5D333}" type="presOf" srcId="{66EE31AC-611B-4AE5-B4B9-9583E3F4244C}" destId="{416C1EB0-444C-41D5-84F5-47CDE189861E}" srcOrd="0" destOrd="0" presId="urn:microsoft.com/office/officeart/2005/8/layout/default"/>
    <dgm:cxn modelId="{DA8A253A-9B74-487E-940E-5BFBF24F831C}" type="presOf" srcId="{69B61503-A208-4664-A557-310A0D1BA8C7}" destId="{C3D243BB-C572-405A-B1A0-C6180340C239}" srcOrd="0" destOrd="0" presId="urn:microsoft.com/office/officeart/2005/8/layout/default"/>
    <dgm:cxn modelId="{5157ADFF-C8B3-40BA-9404-C0A2818D7E68}" type="presOf" srcId="{545A8527-F248-4173-88F3-3B18BF2C7811}" destId="{E494DBD4-9756-45F2-91F8-7C14C8DBE169}" srcOrd="0" destOrd="0" presId="urn:microsoft.com/office/officeart/2005/8/layout/default"/>
    <dgm:cxn modelId="{EC0F70C8-46F5-4719-A9D4-59DD300E9E14}" srcId="{644CDCBB-3FD9-4549-8D24-0A1BE0652485}" destId="{69B61503-A208-4664-A557-310A0D1BA8C7}" srcOrd="4" destOrd="0" parTransId="{DAA095C7-1AFA-4624-BDA5-4C25D325E38C}" sibTransId="{71FF41D2-3197-4EEE-8F6B-970F75DC1341}"/>
    <dgm:cxn modelId="{D1BF12A7-F2F6-4E5B-9157-DC43AD08FC0C}" type="presOf" srcId="{61DEEAC0-D59A-4D25-89B8-FC5F826F07FB}" destId="{56514D08-C81F-40B8-B8C7-60207068186F}" srcOrd="0" destOrd="0" presId="urn:microsoft.com/office/officeart/2005/8/layout/default"/>
    <dgm:cxn modelId="{05F7C937-0474-4419-B69A-B545DFE86BF5}" srcId="{644CDCBB-3FD9-4549-8D24-0A1BE0652485}" destId="{68F42648-D07E-4DC4-AF4A-19DB24F86398}" srcOrd="5" destOrd="0" parTransId="{FE761E79-41A0-4E6B-9DA6-E8D89EFBDB7E}" sibTransId="{30DD023B-AA60-4980-A8BD-8C03CB243DE4}"/>
    <dgm:cxn modelId="{9203E43C-81A0-4903-A6C9-5D73A232D8F6}" type="presParOf" srcId="{40BDA987-8036-4898-BF2E-CA9BC47AEC1F}" destId="{56514D08-C81F-40B8-B8C7-60207068186F}" srcOrd="0" destOrd="0" presId="urn:microsoft.com/office/officeart/2005/8/layout/default"/>
    <dgm:cxn modelId="{FC5A0861-5F01-4CC6-9E02-CE2003042F7B}" type="presParOf" srcId="{40BDA987-8036-4898-BF2E-CA9BC47AEC1F}" destId="{323F0714-CB4F-4523-B131-B204233FFA3E}" srcOrd="1" destOrd="0" presId="urn:microsoft.com/office/officeart/2005/8/layout/default"/>
    <dgm:cxn modelId="{64CE04E3-6F75-4C30-B406-E96D32200B62}" type="presParOf" srcId="{40BDA987-8036-4898-BF2E-CA9BC47AEC1F}" destId="{EF1DBEA2-4475-411C-A180-A9EAD531320B}" srcOrd="2" destOrd="0" presId="urn:microsoft.com/office/officeart/2005/8/layout/default"/>
    <dgm:cxn modelId="{4F61200F-D741-42CA-874E-BCD5731BD566}" type="presParOf" srcId="{40BDA987-8036-4898-BF2E-CA9BC47AEC1F}" destId="{BE3D68EF-C64C-45A8-891F-FA119F03AC81}" srcOrd="3" destOrd="0" presId="urn:microsoft.com/office/officeart/2005/8/layout/default"/>
    <dgm:cxn modelId="{97985770-320F-40D9-9A00-8BCC0DB12550}" type="presParOf" srcId="{40BDA987-8036-4898-BF2E-CA9BC47AEC1F}" destId="{416C1EB0-444C-41D5-84F5-47CDE189861E}" srcOrd="4" destOrd="0" presId="urn:microsoft.com/office/officeart/2005/8/layout/default"/>
    <dgm:cxn modelId="{8D95628B-5141-4762-A6E6-8891EBD86696}" type="presParOf" srcId="{40BDA987-8036-4898-BF2E-CA9BC47AEC1F}" destId="{79F29ACC-D9F0-4E12-8753-938CC2E0E473}" srcOrd="5" destOrd="0" presId="urn:microsoft.com/office/officeart/2005/8/layout/default"/>
    <dgm:cxn modelId="{B2C65527-4301-4D29-99DA-B0E348AC8D66}" type="presParOf" srcId="{40BDA987-8036-4898-BF2E-CA9BC47AEC1F}" destId="{E494DBD4-9756-45F2-91F8-7C14C8DBE169}" srcOrd="6" destOrd="0" presId="urn:microsoft.com/office/officeart/2005/8/layout/default"/>
    <dgm:cxn modelId="{B63FC464-F107-4B2E-83F4-0119D6E0F134}" type="presParOf" srcId="{40BDA987-8036-4898-BF2E-CA9BC47AEC1F}" destId="{F06A81ED-9155-4F0A-8F27-15E398774319}" srcOrd="7" destOrd="0" presId="urn:microsoft.com/office/officeart/2005/8/layout/default"/>
    <dgm:cxn modelId="{6F8B195D-D31D-430B-ABC0-12C8184090A4}" type="presParOf" srcId="{40BDA987-8036-4898-BF2E-CA9BC47AEC1F}" destId="{C3D243BB-C572-405A-B1A0-C6180340C239}" srcOrd="8" destOrd="0" presId="urn:microsoft.com/office/officeart/2005/8/layout/default"/>
    <dgm:cxn modelId="{D9D4C33D-402C-457B-A955-F75A67106803}" type="presParOf" srcId="{40BDA987-8036-4898-BF2E-CA9BC47AEC1F}" destId="{972BD319-C887-4284-AC30-9CE06D0B855F}" srcOrd="9" destOrd="0" presId="urn:microsoft.com/office/officeart/2005/8/layout/default"/>
    <dgm:cxn modelId="{966C0DCE-8113-445C-832B-C80FDF7C1FF8}" type="presParOf" srcId="{40BDA987-8036-4898-BF2E-CA9BC47AEC1F}" destId="{EDE20EA8-E2FC-43F4-B654-6D75D0C8F96A}" srcOrd="10" destOrd="0" presId="urn:microsoft.com/office/officeart/2005/8/layout/default"/>
    <dgm:cxn modelId="{363CABF0-D35F-4339-B8D9-435C93D6337B}" type="presParOf" srcId="{40BDA987-8036-4898-BF2E-CA9BC47AEC1F}" destId="{C7CB4900-0689-4867-8B03-BAC562DA97FA}" srcOrd="11" destOrd="0" presId="urn:microsoft.com/office/officeart/2005/8/layout/default"/>
    <dgm:cxn modelId="{4520DBF9-F531-4014-8438-69C2D1A1E6D1}" type="presParOf" srcId="{40BDA987-8036-4898-BF2E-CA9BC47AEC1F}" destId="{13BB95AB-1DF9-4F51-92C2-D02C6AE5B5D5}"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E8BEDA40-91A9-49DC-B402-0EBE674AAE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E8CBB508-5589-42E7-A433-D119AC0FFB7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72BFC85-49E4-447A-A7E3-16153CB2FE2A}" type="datetimeFigureOut">
              <a:rPr lang="en-US" smtClean="0"/>
              <a:t>3/6/2020</a:t>
            </a:fld>
            <a:endParaRPr lang="en-US" dirty="0"/>
          </a:p>
        </p:txBody>
      </p:sp>
      <p:sp>
        <p:nvSpPr>
          <p:cNvPr id="4" name="Footer Placeholder 3">
            <a:extLst>
              <a:ext uri="{FF2B5EF4-FFF2-40B4-BE49-F238E27FC236}">
                <a16:creationId xmlns:a16="http://schemas.microsoft.com/office/drawing/2014/main" xmlns="" id="{E9232ABA-B33A-4B3B-8412-C1773FBF3D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BAB1832E-3B48-42CB-80A7-CD8E48D52DD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F1072A3-100F-40A9-915F-8D2D9E6962D8}" type="slidenum">
              <a:rPr lang="en-US" smtClean="0"/>
              <a:t>‹#›</a:t>
            </a:fld>
            <a:endParaRPr lang="en-US" dirty="0"/>
          </a:p>
        </p:txBody>
      </p:sp>
    </p:spTree>
    <p:extLst>
      <p:ext uri="{BB962C8B-B14F-4D97-AF65-F5344CB8AC3E}">
        <p14:creationId xmlns:p14="http://schemas.microsoft.com/office/powerpoint/2010/main" val="513537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71B50E-4C60-4F9E-B773-52059170945B}" type="datetimeFigureOut">
              <a:rPr lang="en-US" noProof="0" smtClean="0"/>
              <a:t>3/6/2020</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230CFA-805A-4FD3-B3A0-DAAA5993DA17}" type="slidenum">
              <a:rPr lang="en-US" noProof="0" smtClean="0"/>
              <a:t>‹#›</a:t>
            </a:fld>
            <a:endParaRPr lang="en-US" noProof="0" dirty="0"/>
          </a:p>
        </p:txBody>
      </p:sp>
    </p:spTree>
    <p:extLst>
      <p:ext uri="{BB962C8B-B14F-4D97-AF65-F5344CB8AC3E}">
        <p14:creationId xmlns:p14="http://schemas.microsoft.com/office/powerpoint/2010/main" val="798927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11" name="Right Triangle 10">
            <a:extLst>
              <a:ext uri="{FF2B5EF4-FFF2-40B4-BE49-F238E27FC236}">
                <a16:creationId xmlns:a16="http://schemas.microsoft.com/office/drawing/2014/main" xmlns=""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xmlns=""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5" name="Picture Placeholder 24">
            <a:extLst>
              <a:ext uri="{FF2B5EF4-FFF2-40B4-BE49-F238E27FC236}">
                <a16:creationId xmlns:a16="http://schemas.microsoft.com/office/drawing/2014/main" xmlns="" id="{73B47EE6-EDE6-4881-B456-B37D9C1ADE3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tx1"/>
                </a:solidFill>
              </a:defRPr>
            </a:lvl1pPr>
          </a:lstStyle>
          <a:p>
            <a:r>
              <a:rPr lang="en-US" noProof="0" smtClean="0"/>
              <a:t>Click icon to add picture</a:t>
            </a:r>
            <a:endParaRPr lang="en-US" noProof="0" dirty="0"/>
          </a:p>
        </p:txBody>
      </p:sp>
      <p:cxnSp>
        <p:nvCxnSpPr>
          <p:cNvPr id="18" name="Straight Connector 17">
            <a:extLst>
              <a:ext uri="{FF2B5EF4-FFF2-40B4-BE49-F238E27FC236}">
                <a16:creationId xmlns:a16="http://schemas.microsoft.com/office/drawing/2014/main" xmlns=""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6375721" y="2006084"/>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3" name="Subtitle 2" title="Subtitle">
            <a:extLst>
              <a:ext uri="{FF2B5EF4-FFF2-40B4-BE49-F238E27FC236}">
                <a16:creationId xmlns:a16="http://schemas.microsoft.com/office/drawing/2014/main" xmlns="" id="{06317687-D49E-41F7-A330-C78C728F0D12}"/>
              </a:ext>
            </a:extLst>
          </p:cNvPr>
          <p:cNvSpPr>
            <a:spLocks noGrp="1"/>
          </p:cNvSpPr>
          <p:nvPr>
            <p:ph type="subTitle" idx="1" hasCustomPrompt="1"/>
          </p:nvPr>
        </p:nvSpPr>
        <p:spPr>
          <a:xfrm>
            <a:off x="6375214" y="3640998"/>
            <a:ext cx="4854339" cy="1257574"/>
          </a:xfrm>
          <a:prstGeom prst="rect">
            <a:avLst/>
          </a:prstGeom>
        </p:spPr>
        <p:txBody>
          <a:bodyPr/>
          <a:lstStyle>
            <a:lvl1pPr marL="0" indent="0" algn="l">
              <a:buNone/>
              <a:defRPr sz="2400" b="0" i="0" spc="300">
                <a:solidFill>
                  <a:schemeClr val="accent6"/>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SUBTITLE</a:t>
            </a:r>
          </a:p>
        </p:txBody>
      </p:sp>
      <p:cxnSp>
        <p:nvCxnSpPr>
          <p:cNvPr id="9" name="Straight Connector 8">
            <a:extLst>
              <a:ext uri="{FF2B5EF4-FFF2-40B4-BE49-F238E27FC236}">
                <a16:creationId xmlns:a16="http://schemas.microsoft.com/office/drawing/2014/main" xmlns=""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0045013"/>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7537" userDrawn="1">
          <p15:clr>
            <a:srgbClr val="FBAE40"/>
          </p15:clr>
        </p15:guide>
        <p15:guide id="3" pos="138" userDrawn="1">
          <p15:clr>
            <a:srgbClr val="FBAE40"/>
          </p15:clr>
        </p15:guide>
        <p15:guide id="4" orient="horz" pos="4178" userDrawn="1">
          <p15:clr>
            <a:srgbClr val="FBAE40"/>
          </p15:clr>
        </p15:guide>
        <p15:guide id="5" orient="horz" pos="142" userDrawn="1">
          <p15:clr>
            <a:srgbClr val="FBAE40"/>
          </p15:clr>
        </p15:guide>
        <p15:guide id="6" pos="2457" userDrawn="1">
          <p15:clr>
            <a:srgbClr val="FBAE40"/>
          </p15:clr>
        </p15:guide>
        <p15:guide id="7" pos="43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ight Triangle 10">
            <a:extLst>
              <a:ext uri="{FF2B5EF4-FFF2-40B4-BE49-F238E27FC236}">
                <a16:creationId xmlns:a16="http://schemas.microsoft.com/office/drawing/2014/main" xmlns=""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xmlns=""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6375721" y="2006084"/>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3" name="Subtitle 2" title="Subtitle">
            <a:extLst>
              <a:ext uri="{FF2B5EF4-FFF2-40B4-BE49-F238E27FC236}">
                <a16:creationId xmlns:a16="http://schemas.microsoft.com/office/drawing/2014/main" xmlns="" id="{06317687-D49E-41F7-A330-C78C728F0D12}"/>
              </a:ext>
            </a:extLst>
          </p:cNvPr>
          <p:cNvSpPr>
            <a:spLocks noGrp="1"/>
          </p:cNvSpPr>
          <p:nvPr>
            <p:ph type="subTitle" idx="1" hasCustomPrompt="1"/>
          </p:nvPr>
        </p:nvSpPr>
        <p:spPr>
          <a:xfrm>
            <a:off x="6375214" y="3640998"/>
            <a:ext cx="4854339" cy="1257574"/>
          </a:xfrm>
          <a:prstGeom prst="rect">
            <a:avLst/>
          </a:prstGeom>
        </p:spPr>
        <p:txBody>
          <a:bodyPr/>
          <a:lstStyle>
            <a:lvl1pPr marL="0" indent="0" algn="l">
              <a:buNone/>
              <a:defRPr sz="2400" b="0" i="0" spc="300">
                <a:solidFill>
                  <a:schemeClr val="accent6"/>
                </a:solidFill>
                <a:latin typeface="+mn-lt"/>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cxnSp>
        <p:nvCxnSpPr>
          <p:cNvPr id="9" name="Straight Connector 8">
            <a:extLst>
              <a:ext uri="{FF2B5EF4-FFF2-40B4-BE49-F238E27FC236}">
                <a16:creationId xmlns:a16="http://schemas.microsoft.com/office/drawing/2014/main" xmlns=""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4561729"/>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9" name="Right Triangle 18">
            <a:extLst>
              <a:ext uri="{FF2B5EF4-FFF2-40B4-BE49-F238E27FC236}">
                <a16:creationId xmlns:a16="http://schemas.microsoft.com/office/drawing/2014/main" xmlns="" id="{71D0E8AA-902F-440D-9C55-2A391C22396A}"/>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Parallelogram 16">
            <a:extLst>
              <a:ext uri="{FF2B5EF4-FFF2-40B4-BE49-F238E27FC236}">
                <a16:creationId xmlns:a16="http://schemas.microsoft.com/office/drawing/2014/main" xmlns=""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xmlns=""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le 1" title="Title">
            <a:extLst>
              <a:ext uri="{FF2B5EF4-FFF2-40B4-BE49-F238E27FC236}">
                <a16:creationId xmlns:a16="http://schemas.microsoft.com/office/drawing/2014/main" xmlns="" id="{4D7EF399-DAA5-44EC-B712-79C755FE84CB}"/>
              </a:ext>
            </a:extLst>
          </p:cNvPr>
          <p:cNvSpPr>
            <a:spLocks noGrp="1"/>
          </p:cNvSpPr>
          <p:nvPr>
            <p:ph type="title" hasCustomPrompt="1"/>
          </p:nvPr>
        </p:nvSpPr>
        <p:spPr>
          <a:xfrm>
            <a:off x="6283842" y="1987420"/>
            <a:ext cx="4911633" cy="1789855"/>
          </a:xfrm>
          <a:prstGeom prst="rect">
            <a:avLst/>
          </a:prstGeom>
        </p:spPr>
        <p:txBody>
          <a:bodyPr anchor="b">
            <a:normAutofit/>
          </a:bodyPr>
          <a:lstStyle>
            <a:lvl1pPr>
              <a:defRPr sz="4000" b="1">
                <a:solidFill>
                  <a:schemeClr val="accent1"/>
                </a:solidFill>
                <a:latin typeface="+mj-lt"/>
                <a:cs typeface="Calibri Light" panose="020F0302020204030204" pitchFamily="34" charset="0"/>
              </a:defRPr>
            </a:lvl1pPr>
          </a:lstStyle>
          <a:p>
            <a:r>
              <a:rPr lang="en-US" noProof="0"/>
              <a:t>Click To Edit Master Title Style</a:t>
            </a:r>
          </a:p>
        </p:txBody>
      </p:sp>
      <p:sp>
        <p:nvSpPr>
          <p:cNvPr id="101" name="Text Placeholder 2" title="Subtitle">
            <a:extLst>
              <a:ext uri="{FF2B5EF4-FFF2-40B4-BE49-F238E27FC236}">
                <a16:creationId xmlns:a16="http://schemas.microsoft.com/office/drawing/2014/main" xmlns="" id="{26D13BFA-61B0-402F-8611-02D3DFDBEBCB}"/>
              </a:ext>
            </a:extLst>
          </p:cNvPr>
          <p:cNvSpPr>
            <a:spLocks noGrp="1"/>
          </p:cNvSpPr>
          <p:nvPr>
            <p:ph type="body" idx="1" hasCustomPrompt="1"/>
          </p:nvPr>
        </p:nvSpPr>
        <p:spPr>
          <a:xfrm>
            <a:off x="6283842" y="3792046"/>
            <a:ext cx="4911633" cy="910580"/>
          </a:xfrm>
          <a:prstGeom prst="rect">
            <a:avLst/>
          </a:prstGeom>
        </p:spPr>
        <p:txBody>
          <a:bodyPr>
            <a:normAutofit/>
          </a:bodyPr>
          <a:lstStyle>
            <a:lvl1pPr marL="0" indent="0">
              <a:buNone/>
              <a:defRPr sz="2000" b="0" i="0" spc="300">
                <a:solidFill>
                  <a:schemeClr val="accent6"/>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xmlns=""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 24">
            <a:extLst>
              <a:ext uri="{FF2B5EF4-FFF2-40B4-BE49-F238E27FC236}">
                <a16:creationId xmlns:a16="http://schemas.microsoft.com/office/drawing/2014/main" xmlns="" id="{E123A0CF-50D6-46EC-8BF6-43E38AFCD588}"/>
              </a:ext>
            </a:extLst>
          </p:cNvPr>
          <p:cNvSpPr/>
          <p:nvPr userDrawn="1"/>
        </p:nvSpPr>
        <p:spPr>
          <a:xfrm>
            <a:off x="7754112" y="0"/>
            <a:ext cx="2258568" cy="742819"/>
          </a:xfrm>
          <a:prstGeom prst="parallelogram">
            <a:avLst>
              <a:gd name="adj" fmla="val 19585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26" name="Straight Connector 25">
            <a:extLst>
              <a:ext uri="{FF2B5EF4-FFF2-40B4-BE49-F238E27FC236}">
                <a16:creationId xmlns:a16="http://schemas.microsoft.com/office/drawing/2014/main" xmlns=""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xmlns=""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 23">
            <a:extLst>
              <a:ext uri="{FF2B5EF4-FFF2-40B4-BE49-F238E27FC236}">
                <a16:creationId xmlns:a16="http://schemas.microsoft.com/office/drawing/2014/main" xmlns="" id="{FC8C82F3-94EE-4B4F-A01D-993A41BC00B1}"/>
              </a:ext>
            </a:extLst>
          </p:cNvPr>
          <p:cNvSpPr/>
          <p:nvPr userDrawn="1"/>
        </p:nvSpPr>
        <p:spPr>
          <a:xfrm rot="19958790">
            <a:off x="-139035" y="3407045"/>
            <a:ext cx="1438399" cy="236580"/>
          </a:xfrm>
          <a:prstGeom prst="parallelogram">
            <a:avLst>
              <a:gd name="adj" fmla="val 53218"/>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00786568"/>
      </p:ext>
    </p:extLst>
  </p:cSld>
  <p:clrMapOvr>
    <a:masterClrMapping/>
  </p:clrMapOvr>
  <p:extLst mod="1">
    <p:ext uri="{DCECCB84-F9BA-43D5-87BE-67443E8EF086}">
      <p15:sldGuideLst xmlns:p15="http://schemas.microsoft.com/office/powerpoint/2012/main">
        <p15:guide id="1" orient="horz" pos="2183">
          <p15:clr>
            <a:srgbClr val="FBAE40"/>
          </p15:clr>
        </p15:guide>
        <p15:guide id="2" pos="3840">
          <p15:clr>
            <a:srgbClr val="FBAE40"/>
          </p15:clr>
        </p15:guide>
        <p15:guide id="3" pos="143">
          <p15:clr>
            <a:srgbClr val="FBAE40"/>
          </p15:clr>
        </p15:guide>
        <p15:guide id="4" orient="horz" pos="4170">
          <p15:clr>
            <a:srgbClr val="FBAE40"/>
          </p15:clr>
        </p15:guide>
        <p15:guide id="5" pos="7537">
          <p15:clr>
            <a:srgbClr val="FBAE40"/>
          </p15:clr>
        </p15:guide>
        <p15:guide id="6" orient="horz" pos="14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xmlns=""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xmlns=""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xmlns=""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5" name="TextBox 24">
            <a:extLst>
              <a:ext uri="{FF2B5EF4-FFF2-40B4-BE49-F238E27FC236}">
                <a16:creationId xmlns:a16="http://schemas.microsoft.com/office/drawing/2014/main" xmlns=""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6"/>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xmlns=""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xmlns=""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xmlns=""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
        <p:nvSpPr>
          <p:cNvPr id="29" name="Content Placeholder 2">
            <a:extLst>
              <a:ext uri="{FF2B5EF4-FFF2-40B4-BE49-F238E27FC236}">
                <a16:creationId xmlns:a16="http://schemas.microsoft.com/office/drawing/2014/main" xmlns="" id="{1FAE0C34-9220-45F0-9FC2-9FE7C994E7BD}"/>
              </a:ext>
            </a:extLst>
          </p:cNvPr>
          <p:cNvSpPr>
            <a:spLocks noGrp="1"/>
          </p:cNvSpPr>
          <p:nvPr>
            <p:ph idx="1"/>
          </p:nvPr>
        </p:nvSpPr>
        <p:spPr>
          <a:xfrm>
            <a:off x="518678" y="1671924"/>
            <a:ext cx="10835122" cy="4505039"/>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254343043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xmlns=""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xmlns=""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xmlns=""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5" name="TextBox 24">
            <a:extLst>
              <a:ext uri="{FF2B5EF4-FFF2-40B4-BE49-F238E27FC236}">
                <a16:creationId xmlns:a16="http://schemas.microsoft.com/office/drawing/2014/main" xmlns=""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6"/>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xmlns=""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xmlns=""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xmlns=""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
        <p:nvSpPr>
          <p:cNvPr id="14" name="Content Placeholder 2">
            <a:extLst>
              <a:ext uri="{FF2B5EF4-FFF2-40B4-BE49-F238E27FC236}">
                <a16:creationId xmlns:a16="http://schemas.microsoft.com/office/drawing/2014/main" xmlns="" id="{217F9213-0142-420B-A84D-C5627A0C81E4}"/>
              </a:ext>
            </a:extLst>
          </p:cNvPr>
          <p:cNvSpPr>
            <a:spLocks noGrp="1"/>
          </p:cNvSpPr>
          <p:nvPr>
            <p:ph sz="half" idx="1"/>
          </p:nvPr>
        </p:nvSpPr>
        <p:spPr>
          <a:xfrm>
            <a:off x="529687" y="1651044"/>
            <a:ext cx="5181600" cy="4525919"/>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5" name="Content Placeholder 3">
            <a:extLst>
              <a:ext uri="{FF2B5EF4-FFF2-40B4-BE49-F238E27FC236}">
                <a16:creationId xmlns:a16="http://schemas.microsoft.com/office/drawing/2014/main" xmlns="" id="{8014328B-D576-4B5C-A4AE-CF98318929FE}"/>
              </a:ext>
            </a:extLst>
          </p:cNvPr>
          <p:cNvSpPr>
            <a:spLocks noGrp="1"/>
          </p:cNvSpPr>
          <p:nvPr>
            <p:ph sz="half" idx="2"/>
          </p:nvPr>
        </p:nvSpPr>
        <p:spPr>
          <a:xfrm>
            <a:off x="6172200" y="1651044"/>
            <a:ext cx="5181600" cy="4525919"/>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1284813166"/>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xmlns=""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xmlns=""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xmlns=""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25" name="TextBox 24">
            <a:extLst>
              <a:ext uri="{FF2B5EF4-FFF2-40B4-BE49-F238E27FC236}">
                <a16:creationId xmlns:a16="http://schemas.microsoft.com/office/drawing/2014/main" xmlns=""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6"/>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xmlns=""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xmlns=""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xmlns="" id="{C3CC34F4-862A-42E7-B2FA-7B511CC2E879}"/>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
        <p:nvSpPr>
          <p:cNvPr id="18" name="Text Placeholder 2">
            <a:extLst>
              <a:ext uri="{FF2B5EF4-FFF2-40B4-BE49-F238E27FC236}">
                <a16:creationId xmlns:a16="http://schemas.microsoft.com/office/drawing/2014/main" xmlns="" id="{82BFF385-445D-4DBB-9773-F99669415884}"/>
              </a:ext>
            </a:extLst>
          </p:cNvPr>
          <p:cNvSpPr>
            <a:spLocks noGrp="1"/>
          </p:cNvSpPr>
          <p:nvPr>
            <p:ph type="body" idx="1"/>
          </p:nvPr>
        </p:nvSpPr>
        <p:spPr>
          <a:xfrm>
            <a:off x="518678" y="1681163"/>
            <a:ext cx="5382501" cy="823912"/>
          </a:xfrm>
          <a:prstGeom prst="rect">
            <a:avLst/>
          </a:prstGeom>
        </p:spPr>
        <p:txBody>
          <a:bodyPr anchor="b"/>
          <a:lstStyle>
            <a:lvl1pPr marL="0" indent="0">
              <a:buNone/>
              <a:defRPr lang="en-US" b="1" dirty="0">
                <a:solidFill>
                  <a:schemeClr val="accent6"/>
                </a:solidFill>
              </a:defRPr>
            </a:lvl1pPr>
          </a:lstStyle>
          <a:p>
            <a:pPr marL="228600" lvl="0" indent="-228600"/>
            <a:r>
              <a:rPr lang="en-US" noProof="0" smtClean="0"/>
              <a:t>Click to edit Master text styles</a:t>
            </a:r>
          </a:p>
        </p:txBody>
      </p:sp>
      <p:sp>
        <p:nvSpPr>
          <p:cNvPr id="20" name="Text Placeholder 4">
            <a:extLst>
              <a:ext uri="{FF2B5EF4-FFF2-40B4-BE49-F238E27FC236}">
                <a16:creationId xmlns:a16="http://schemas.microsoft.com/office/drawing/2014/main" xmlns="" id="{311B1CFE-1B35-4B5C-B40A-DC5ADF211B5C}"/>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1" name="Content Placeholder 5">
            <a:extLst>
              <a:ext uri="{FF2B5EF4-FFF2-40B4-BE49-F238E27FC236}">
                <a16:creationId xmlns:a16="http://schemas.microsoft.com/office/drawing/2014/main" xmlns="" id="{1CE840E8-D596-479D-AE97-E88F42DC1B13}"/>
              </a:ext>
            </a:extLst>
          </p:cNvPr>
          <p:cNvSpPr>
            <a:spLocks noGrp="1"/>
          </p:cNvSpPr>
          <p:nvPr>
            <p:ph sz="quarter" idx="4"/>
          </p:nvPr>
        </p:nvSpPr>
        <p:spPr>
          <a:xfrm>
            <a:off x="6172200" y="2505075"/>
            <a:ext cx="5183188" cy="3684588"/>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4" name="Content Placeholder 3">
            <a:extLst>
              <a:ext uri="{FF2B5EF4-FFF2-40B4-BE49-F238E27FC236}">
                <a16:creationId xmlns:a16="http://schemas.microsoft.com/office/drawing/2014/main" xmlns="" id="{B9A68D25-B19E-4E84-B65D-596EE8382DAD}"/>
              </a:ext>
            </a:extLst>
          </p:cNvPr>
          <p:cNvSpPr>
            <a:spLocks noGrp="1"/>
          </p:cNvSpPr>
          <p:nvPr>
            <p:ph sz="half" idx="2"/>
          </p:nvPr>
        </p:nvSpPr>
        <p:spPr>
          <a:xfrm>
            <a:off x="518678" y="2505075"/>
            <a:ext cx="5391749" cy="3684588"/>
          </a:xfrm>
          <a:prstGeom prst="rect">
            <a:avLst/>
          </a:prstGeom>
        </p:spPr>
        <p:txBody>
          <a:bodyPr/>
          <a:lstStyle>
            <a:lvl1pPr>
              <a:buClr>
                <a:schemeClr val="accent2"/>
              </a:buClr>
              <a:defRPr>
                <a:solidFill>
                  <a:schemeClr val="tx1"/>
                </a:solidFill>
              </a:defRPr>
            </a:lvl1pPr>
            <a:lvl2pPr>
              <a:buClr>
                <a:schemeClr val="accent2"/>
              </a:buClr>
              <a:defRPr>
                <a:solidFill>
                  <a:schemeClr val="tx1"/>
                </a:solidFill>
              </a:defRPr>
            </a:lvl2pPr>
            <a:lvl3pPr>
              <a:buClr>
                <a:schemeClr val="accent2"/>
              </a:buClr>
              <a:defRPr>
                <a:solidFill>
                  <a:schemeClr val="tx1"/>
                </a:solidFill>
              </a:defRPr>
            </a:lvl3pPr>
            <a:lvl4pPr>
              <a:buClr>
                <a:schemeClr val="accent2"/>
              </a:buClr>
              <a:defRPr>
                <a:solidFill>
                  <a:schemeClr val="tx1"/>
                </a:solidFill>
              </a:defRPr>
            </a:lvl4pPr>
            <a:lvl5pPr>
              <a:buClr>
                <a:schemeClr val="accent2"/>
              </a:buClr>
              <a:defRPr>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245226781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1" name="Right Triangle 10">
            <a:extLst>
              <a:ext uri="{FF2B5EF4-FFF2-40B4-BE49-F238E27FC236}">
                <a16:creationId xmlns:a16="http://schemas.microsoft.com/office/drawing/2014/main" xmlns=""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xmlns=""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719170" y="4374036"/>
            <a:ext cx="5311516" cy="1327031"/>
          </a:xfrm>
          <a:prstGeom prst="rect">
            <a:avLst/>
          </a:prstGeom>
        </p:spPr>
        <p:txBody>
          <a:bodyPr anchor="b">
            <a:normAutofit/>
          </a:bodyPr>
          <a:lstStyle>
            <a:lvl1pPr marL="0" indent="0" algn="r">
              <a:buFont typeface="Arial" panose="020B0604020202020204" pitchFamily="34" charset="0"/>
              <a:buNone/>
              <a:defRPr sz="4300" b="1">
                <a:solidFill>
                  <a:schemeClr val="accent1"/>
                </a:solidFill>
              </a:defRPr>
            </a:lvl1pPr>
          </a:lstStyle>
          <a:p>
            <a:r>
              <a:rPr lang="en-US" noProof="0"/>
              <a:t>Click To Edit Master Title Style</a:t>
            </a:r>
          </a:p>
        </p:txBody>
      </p:sp>
      <p:cxnSp>
        <p:nvCxnSpPr>
          <p:cNvPr id="9" name="Straight Connector 8">
            <a:extLst>
              <a:ext uri="{FF2B5EF4-FFF2-40B4-BE49-F238E27FC236}">
                <a16:creationId xmlns:a16="http://schemas.microsoft.com/office/drawing/2014/main" xmlns=""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xmlns="" id="{BDEAC3CA-E21C-4A63-BE7D-DCC820552AB7}"/>
              </a:ext>
            </a:extLst>
          </p:cNvPr>
          <p:cNvSpPr>
            <a:spLocks noGrp="1"/>
          </p:cNvSpPr>
          <p:nvPr>
            <p:ph type="body" sz="half" idx="2"/>
          </p:nvPr>
        </p:nvSpPr>
        <p:spPr>
          <a:xfrm>
            <a:off x="719170" y="5701069"/>
            <a:ext cx="5311516" cy="931505"/>
          </a:xfrm>
          <a:prstGeom prst="rect">
            <a:avLst/>
          </a:prstGeom>
        </p:spPr>
        <p:txBody>
          <a:bodyPr/>
          <a:lstStyle>
            <a:lvl1pPr marL="0" indent="0" algn="r">
              <a:buFont typeface="Arial" panose="020B0604020202020204" pitchFamily="34" charset="0"/>
              <a:buNone/>
              <a:defRPr sz="1600">
                <a:solidFill>
                  <a:schemeClr val="accent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14" name="Content Placeholder 2">
            <a:extLst>
              <a:ext uri="{FF2B5EF4-FFF2-40B4-BE49-F238E27FC236}">
                <a16:creationId xmlns:a16="http://schemas.microsoft.com/office/drawing/2014/main" xmlns="" id="{C9A1E80C-1A76-4D3E-92A1-846866867DE1}"/>
              </a:ext>
            </a:extLst>
          </p:cNvPr>
          <p:cNvSpPr>
            <a:spLocks noGrp="1"/>
          </p:cNvSpPr>
          <p:nvPr>
            <p:ph idx="1"/>
          </p:nvPr>
        </p:nvSpPr>
        <p:spPr>
          <a:xfrm>
            <a:off x="6161316" y="2290713"/>
            <a:ext cx="5803672" cy="4341862"/>
          </a:xfrm>
          <a:prstGeom prst="rect">
            <a:avLst/>
          </a:prstGeom>
        </p:spPr>
        <p:txBody>
          <a:bodyPr/>
          <a:lstStyle>
            <a:lvl1pPr>
              <a:buClr>
                <a:schemeClr val="accent2"/>
              </a:buClr>
              <a:defRPr sz="2400"/>
            </a:lvl1pPr>
            <a:lvl2pPr>
              <a:buClr>
                <a:schemeClr val="accent2"/>
              </a:buClr>
              <a:defRPr sz="2000"/>
            </a:lvl2pPr>
            <a:lvl3pPr>
              <a:buClr>
                <a:schemeClr val="accent2"/>
              </a:buClr>
              <a:defRPr sz="1800"/>
            </a:lvl3pPr>
            <a:lvl4pPr>
              <a:buClr>
                <a:schemeClr val="accent2"/>
              </a:buClr>
              <a:defRPr sz="1600"/>
            </a:lvl4pPr>
            <a:lvl5pPr>
              <a:buClr>
                <a:schemeClr val="accent2"/>
              </a:buClr>
              <a:defRPr sz="1600"/>
            </a:lvl5pPr>
            <a:lvl6pPr>
              <a:defRPr sz="2000"/>
            </a:lvl6pPr>
            <a:lvl7pPr>
              <a:defRPr sz="2000"/>
            </a:lvl7pPr>
            <a:lvl8pPr>
              <a:defRPr sz="2000"/>
            </a:lvl8pPr>
            <a:lvl9pPr>
              <a:defRPr sz="20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255265375"/>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Right Triangle 10">
            <a:extLst>
              <a:ext uri="{FF2B5EF4-FFF2-40B4-BE49-F238E27FC236}">
                <a16:creationId xmlns:a16="http://schemas.microsoft.com/office/drawing/2014/main" xmlns="" id="{037924D2-2AB4-4BE1-9687-836615C72DFC}"/>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6" name="Straight Connector 15">
            <a:extLst>
              <a:ext uri="{FF2B5EF4-FFF2-40B4-BE49-F238E27FC236}">
                <a16:creationId xmlns:a16="http://schemas.microsoft.com/office/drawing/2014/main" xmlns="" id="{A93BC534-BFA1-4292-899F-03AC711BF7C5}"/>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EBEE4DB5-5DEF-4DDB-9764-FD834B9DCAE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719170" y="4374036"/>
            <a:ext cx="5311516" cy="1327031"/>
          </a:xfrm>
          <a:prstGeom prst="rect">
            <a:avLst/>
          </a:prstGeom>
        </p:spPr>
        <p:txBody>
          <a:bodyPr anchor="b">
            <a:normAutofit/>
          </a:bodyPr>
          <a:lstStyle>
            <a:lvl1pPr marL="0" indent="0" algn="r">
              <a:buFont typeface="Arial" panose="020B0604020202020204" pitchFamily="34" charset="0"/>
              <a:buNone/>
              <a:defRPr sz="4300" b="1">
                <a:solidFill>
                  <a:schemeClr val="accent1"/>
                </a:solidFill>
              </a:defRPr>
            </a:lvl1pPr>
          </a:lstStyle>
          <a:p>
            <a:r>
              <a:rPr lang="en-US" noProof="0"/>
              <a:t>Click To Edit Master Title Style</a:t>
            </a:r>
          </a:p>
        </p:txBody>
      </p:sp>
      <p:cxnSp>
        <p:nvCxnSpPr>
          <p:cNvPr id="9" name="Straight Connector 8">
            <a:extLst>
              <a:ext uri="{FF2B5EF4-FFF2-40B4-BE49-F238E27FC236}">
                <a16:creationId xmlns:a16="http://schemas.microsoft.com/office/drawing/2014/main" xmlns="" id="{162849C0-AA0D-4E1A-B4B6-E6A5917AC0A5}"/>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Text Placeholder 3">
            <a:extLst>
              <a:ext uri="{FF2B5EF4-FFF2-40B4-BE49-F238E27FC236}">
                <a16:creationId xmlns:a16="http://schemas.microsoft.com/office/drawing/2014/main" xmlns="" id="{BDEAC3CA-E21C-4A63-BE7D-DCC820552AB7}"/>
              </a:ext>
            </a:extLst>
          </p:cNvPr>
          <p:cNvSpPr>
            <a:spLocks noGrp="1"/>
          </p:cNvSpPr>
          <p:nvPr>
            <p:ph type="body" sz="half" idx="2"/>
          </p:nvPr>
        </p:nvSpPr>
        <p:spPr>
          <a:xfrm>
            <a:off x="719170" y="5701069"/>
            <a:ext cx="5311516" cy="931505"/>
          </a:xfrm>
          <a:prstGeom prst="rect">
            <a:avLst/>
          </a:prstGeom>
        </p:spPr>
        <p:txBody>
          <a:bodyPr/>
          <a:lstStyle>
            <a:lvl1pPr marL="0" indent="0" algn="r">
              <a:buFont typeface="Arial" panose="020B0604020202020204" pitchFamily="34" charset="0"/>
              <a:buNone/>
              <a:defRPr sz="1600">
                <a:solidFill>
                  <a:schemeClr val="accent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12" name="Picture Placeholder 2">
            <a:extLst>
              <a:ext uri="{FF2B5EF4-FFF2-40B4-BE49-F238E27FC236}">
                <a16:creationId xmlns:a16="http://schemas.microsoft.com/office/drawing/2014/main" xmlns="" id="{22728E0A-430E-4C6A-BF56-06FA8510F29F}"/>
              </a:ext>
            </a:extLst>
          </p:cNvPr>
          <p:cNvSpPr>
            <a:spLocks noGrp="1"/>
          </p:cNvSpPr>
          <p:nvPr>
            <p:ph type="pic" idx="1"/>
          </p:nvPr>
        </p:nvSpPr>
        <p:spPr>
          <a:xfrm>
            <a:off x="6249970" y="2271860"/>
            <a:ext cx="5715017" cy="4360714"/>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US" noProof="0" dirty="0"/>
          </a:p>
        </p:txBody>
      </p:sp>
    </p:spTree>
    <p:extLst>
      <p:ext uri="{BB962C8B-B14F-4D97-AF65-F5344CB8AC3E}">
        <p14:creationId xmlns:p14="http://schemas.microsoft.com/office/powerpoint/2010/main" val="2614302603"/>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xmlns="" id="{CC52C5C1-EC33-44C1-9D54-A1058BBF1812}"/>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grpSp>
        <p:nvGrpSpPr>
          <p:cNvPr id="26" name="Group 25">
            <a:extLst>
              <a:ext uri="{FF2B5EF4-FFF2-40B4-BE49-F238E27FC236}">
                <a16:creationId xmlns:a16="http://schemas.microsoft.com/office/drawing/2014/main" xmlns="" id="{8A0030CD-8C9E-4AA5-8C5D-F9B2EDB7E17A}"/>
              </a:ext>
            </a:extLst>
          </p:cNvPr>
          <p:cNvGrpSpPr/>
          <p:nvPr userDrawn="1"/>
        </p:nvGrpSpPr>
        <p:grpSpPr>
          <a:xfrm flipH="1">
            <a:off x="7561328" y="0"/>
            <a:ext cx="4831840" cy="3541007"/>
            <a:chOff x="-192127" y="-2"/>
            <a:chExt cx="4831840" cy="3367272"/>
          </a:xfrm>
        </p:grpSpPr>
        <p:sp>
          <p:nvSpPr>
            <p:cNvPr id="27" name="Diagonal Stripe 26">
              <a:extLst>
                <a:ext uri="{FF2B5EF4-FFF2-40B4-BE49-F238E27FC236}">
                  <a16:creationId xmlns:a16="http://schemas.microsoft.com/office/drawing/2014/main" xmlns="" id="{872EE65E-EE50-4A3E-861E-1D6C241CB8EA}"/>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E76AD1EF-E06C-4D3C-9693-26844D01C83C}"/>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9" name="Parallelogram 28">
              <a:extLst>
                <a:ext uri="{FF2B5EF4-FFF2-40B4-BE49-F238E27FC236}">
                  <a16:creationId xmlns:a16="http://schemas.microsoft.com/office/drawing/2014/main" xmlns="" id="{57D44C42-44C0-420A-A125-9B1A979D4F56}"/>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0" name="Parallelogram 29">
            <a:extLst>
              <a:ext uri="{FF2B5EF4-FFF2-40B4-BE49-F238E27FC236}">
                <a16:creationId xmlns:a16="http://schemas.microsoft.com/office/drawing/2014/main" xmlns="" id="{406089BB-36DC-4E23-B215-527A8A18FCFB}"/>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578C43A6-50C6-704E-BADC-6D83BADE7316}"/>
              </a:ext>
            </a:extLst>
          </p:cNvPr>
          <p:cNvSpPr>
            <a:spLocks noGrp="1"/>
          </p:cNvSpPr>
          <p:nvPr>
            <p:ph type="ftr" sz="quarter" idx="10"/>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xmlns="" id="{ED91439B-965F-3548-AF77-89501B24F600}"/>
              </a:ext>
            </a:extLst>
          </p:cNvPr>
          <p:cNvSpPr>
            <a:spLocks noGrp="1"/>
          </p:cNvSpPr>
          <p:nvPr>
            <p:ph type="sldNum" sz="quarter" idx="11"/>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3419906843"/>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xmlns="" id="{7E8A2C98-F26E-415A-B931-1B89CA46C1CF}"/>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grpSp>
        <p:nvGrpSpPr>
          <p:cNvPr id="27" name="Group 26">
            <a:extLst>
              <a:ext uri="{FF2B5EF4-FFF2-40B4-BE49-F238E27FC236}">
                <a16:creationId xmlns:a16="http://schemas.microsoft.com/office/drawing/2014/main" xmlns="" id="{1B2FB48C-0C70-4DBE-B904-A134B6644DD3}"/>
              </a:ext>
            </a:extLst>
          </p:cNvPr>
          <p:cNvGrpSpPr/>
          <p:nvPr userDrawn="1"/>
        </p:nvGrpSpPr>
        <p:grpSpPr>
          <a:xfrm flipH="1">
            <a:off x="7561328" y="0"/>
            <a:ext cx="4831840" cy="3541007"/>
            <a:chOff x="-192127" y="-2"/>
            <a:chExt cx="4831840" cy="3367272"/>
          </a:xfrm>
        </p:grpSpPr>
        <p:sp>
          <p:nvSpPr>
            <p:cNvPr id="28" name="Diagonal Stripe 27">
              <a:extLst>
                <a:ext uri="{FF2B5EF4-FFF2-40B4-BE49-F238E27FC236}">
                  <a16:creationId xmlns:a16="http://schemas.microsoft.com/office/drawing/2014/main" xmlns="" id="{4F2E2158-1E6E-4E0D-BDAB-B20041C73615}"/>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9" name="Straight Connector 28">
              <a:extLst>
                <a:ext uri="{FF2B5EF4-FFF2-40B4-BE49-F238E27FC236}">
                  <a16:creationId xmlns:a16="http://schemas.microsoft.com/office/drawing/2014/main" xmlns="" id="{626D62DB-3A5A-4DA1-BFA4-D9E58676E86A}"/>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F5A729A7-3A5C-405C-AE06-180E7529E477}"/>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1" name="Parallelogram 30">
            <a:extLst>
              <a:ext uri="{FF2B5EF4-FFF2-40B4-BE49-F238E27FC236}">
                <a16:creationId xmlns:a16="http://schemas.microsoft.com/office/drawing/2014/main" xmlns="" id="{41E23981-B12A-4AC3-A030-337BBBA5E45B}"/>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3" name="Title 1" title="Title ">
            <a:extLst>
              <a:ext uri="{FF2B5EF4-FFF2-40B4-BE49-F238E27FC236}">
                <a16:creationId xmlns:a16="http://schemas.microsoft.com/office/drawing/2014/main" xmlns="" id="{59067A2C-FE71-4381-BE51-08DAC5E4354A}"/>
              </a:ext>
            </a:extLst>
          </p:cNvPr>
          <p:cNvSpPr>
            <a:spLocks noGrp="1"/>
          </p:cNvSpPr>
          <p:nvPr>
            <p:ph type="title" hasCustomPrompt="1"/>
          </p:nvPr>
        </p:nvSpPr>
        <p:spPr>
          <a:xfrm>
            <a:off x="518678" y="209028"/>
            <a:ext cx="8333222" cy="1215566"/>
          </a:xfrm>
          <a:prstGeom prst="rect">
            <a:avLst/>
          </a:prstGeom>
        </p:spPr>
        <p:txBody>
          <a:bodyPr anchor="b">
            <a:normAutofit/>
          </a:bodyPr>
          <a:lstStyle>
            <a:lvl1pPr>
              <a:defRPr sz="4400" b="1">
                <a:solidFill>
                  <a:schemeClr val="accent1"/>
                </a:solidFill>
              </a:defRPr>
            </a:lvl1pPr>
          </a:lstStyle>
          <a:p>
            <a:r>
              <a:rPr lang="en-US" noProof="0"/>
              <a:t>Click to Edit Master Title Style </a:t>
            </a:r>
          </a:p>
        </p:txBody>
      </p:sp>
      <p:sp>
        <p:nvSpPr>
          <p:cNvPr id="2" name="Footer Placeholder 1">
            <a:extLst>
              <a:ext uri="{FF2B5EF4-FFF2-40B4-BE49-F238E27FC236}">
                <a16:creationId xmlns:a16="http://schemas.microsoft.com/office/drawing/2014/main" xmlns="" id="{CB69A007-934D-7A4B-9EFA-82044EF4DC33}"/>
              </a:ext>
            </a:extLst>
          </p:cNvPr>
          <p:cNvSpPr>
            <a:spLocks noGrp="1"/>
          </p:cNvSpPr>
          <p:nvPr>
            <p:ph type="ftr" sz="quarter" idx="10"/>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xmlns="" id="{5A154DC2-98C7-4D4B-A17A-AA4731217F17}"/>
              </a:ext>
            </a:extLst>
          </p:cNvPr>
          <p:cNvSpPr>
            <a:spLocks noGrp="1"/>
          </p:cNvSpPr>
          <p:nvPr>
            <p:ph type="sldNum" sz="quarter" idx="11"/>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658419099"/>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5CE2EB-00DF-4EBA-BF1F-D37805D45585}"/>
              </a:ext>
            </a:extLst>
          </p:cNvPr>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658918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19" name="Right Triangle 18">
            <a:extLst>
              <a:ext uri="{FF2B5EF4-FFF2-40B4-BE49-F238E27FC236}">
                <a16:creationId xmlns:a16="http://schemas.microsoft.com/office/drawing/2014/main" xmlns="" id="{71D0E8AA-902F-440D-9C55-2A391C22396A}"/>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Parallelogram 16">
            <a:extLst>
              <a:ext uri="{FF2B5EF4-FFF2-40B4-BE49-F238E27FC236}">
                <a16:creationId xmlns:a16="http://schemas.microsoft.com/office/drawing/2014/main" xmlns="" id="{7D937721-835D-4D84-94A3-6C79D4639514}"/>
              </a:ext>
            </a:extLst>
          </p:cNvPr>
          <p:cNvSpPr/>
          <p:nvPr userDrawn="1"/>
        </p:nvSpPr>
        <p:spPr>
          <a:xfrm rot="19958790">
            <a:off x="-637324" y="3588176"/>
            <a:ext cx="3860162" cy="1746952"/>
          </a:xfrm>
          <a:prstGeom prst="parallelogram">
            <a:avLst>
              <a:gd name="adj" fmla="val 5321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xmlns="" id="{732BB30B-8262-4715-998F-AAF6A81ADFD3}"/>
              </a:ext>
            </a:extLst>
          </p:cNvPr>
          <p:cNvCxnSpPr>
            <a:cxnSpLocks/>
          </p:cNvCxnSpPr>
          <p:nvPr userDrawn="1"/>
        </p:nvCxnSpPr>
        <p:spPr>
          <a:xfrm flipV="1">
            <a:off x="0" y="1010090"/>
            <a:ext cx="1785257" cy="90750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0" name="Title 1" title="Title">
            <a:extLst>
              <a:ext uri="{FF2B5EF4-FFF2-40B4-BE49-F238E27FC236}">
                <a16:creationId xmlns:a16="http://schemas.microsoft.com/office/drawing/2014/main" xmlns="" id="{4D7EF399-DAA5-44EC-B712-79C755FE84CB}"/>
              </a:ext>
            </a:extLst>
          </p:cNvPr>
          <p:cNvSpPr>
            <a:spLocks noGrp="1"/>
          </p:cNvSpPr>
          <p:nvPr>
            <p:ph type="title" hasCustomPrompt="1"/>
          </p:nvPr>
        </p:nvSpPr>
        <p:spPr>
          <a:xfrm>
            <a:off x="6283842" y="1987420"/>
            <a:ext cx="4911633" cy="1789855"/>
          </a:xfrm>
          <a:prstGeom prst="rect">
            <a:avLst/>
          </a:prstGeom>
        </p:spPr>
        <p:txBody>
          <a:bodyPr anchor="b">
            <a:normAutofit/>
          </a:bodyPr>
          <a:lstStyle>
            <a:lvl1pPr>
              <a:defRPr sz="4000" b="1">
                <a:solidFill>
                  <a:schemeClr val="accent1"/>
                </a:solidFill>
                <a:latin typeface="+mj-lt"/>
                <a:cs typeface="Calibri Light" panose="020F0302020204030204" pitchFamily="34" charset="0"/>
              </a:defRPr>
            </a:lvl1pPr>
          </a:lstStyle>
          <a:p>
            <a:r>
              <a:rPr lang="en-US" noProof="0"/>
              <a:t>Click To Edit Master Title Style</a:t>
            </a:r>
          </a:p>
        </p:txBody>
      </p:sp>
      <p:sp>
        <p:nvSpPr>
          <p:cNvPr id="101" name="Text Placeholder 2" title="Subtitle">
            <a:extLst>
              <a:ext uri="{FF2B5EF4-FFF2-40B4-BE49-F238E27FC236}">
                <a16:creationId xmlns:a16="http://schemas.microsoft.com/office/drawing/2014/main" xmlns="" id="{26D13BFA-61B0-402F-8611-02D3DFDBEBCB}"/>
              </a:ext>
            </a:extLst>
          </p:cNvPr>
          <p:cNvSpPr>
            <a:spLocks noGrp="1"/>
          </p:cNvSpPr>
          <p:nvPr>
            <p:ph type="body" idx="1" hasCustomPrompt="1"/>
          </p:nvPr>
        </p:nvSpPr>
        <p:spPr>
          <a:xfrm>
            <a:off x="6283842" y="3792046"/>
            <a:ext cx="4911633" cy="910580"/>
          </a:xfrm>
          <a:prstGeom prst="rect">
            <a:avLst/>
          </a:prstGeom>
        </p:spPr>
        <p:txBody>
          <a:bodyPr>
            <a:normAutofit/>
          </a:bodyPr>
          <a:lstStyle>
            <a:lvl1pPr marL="0" indent="0">
              <a:buNone/>
              <a:defRPr sz="2000" b="0" i="0" spc="300">
                <a:solidFill>
                  <a:schemeClr val="accent6"/>
                </a:solidFill>
                <a:latin typeface="+mn-lt"/>
                <a:cs typeface="Calibri" panose="020F050202020403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xmlns="" id="{DA0A0C24-D997-4E78-951F-AFB51C70EFCC}"/>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Parallelogram 24">
            <a:extLst>
              <a:ext uri="{FF2B5EF4-FFF2-40B4-BE49-F238E27FC236}">
                <a16:creationId xmlns:a16="http://schemas.microsoft.com/office/drawing/2014/main" xmlns="" id="{E123A0CF-50D6-46EC-8BF6-43E38AFCD588}"/>
              </a:ext>
            </a:extLst>
          </p:cNvPr>
          <p:cNvSpPr/>
          <p:nvPr userDrawn="1"/>
        </p:nvSpPr>
        <p:spPr>
          <a:xfrm>
            <a:off x="7754112" y="0"/>
            <a:ext cx="2258568" cy="742819"/>
          </a:xfrm>
          <a:prstGeom prst="parallelogram">
            <a:avLst>
              <a:gd name="adj" fmla="val 19585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26" name="Straight Connector 25">
            <a:extLst>
              <a:ext uri="{FF2B5EF4-FFF2-40B4-BE49-F238E27FC236}">
                <a16:creationId xmlns:a16="http://schemas.microsoft.com/office/drawing/2014/main" xmlns="" id="{2B2F1D2E-B631-4CB1-9448-2B50F8C46316}"/>
              </a:ext>
            </a:extLst>
          </p:cNvPr>
          <p:cNvCxnSpPr>
            <a:cxnSpLocks/>
          </p:cNvCxnSpPr>
          <p:nvPr userDrawn="1"/>
        </p:nvCxnSpPr>
        <p:spPr>
          <a:xfrm flipV="1">
            <a:off x="0" y="408562"/>
            <a:ext cx="6595353" cy="340314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7" name="Picture Placeholder 26">
            <a:extLst>
              <a:ext uri="{FF2B5EF4-FFF2-40B4-BE49-F238E27FC236}">
                <a16:creationId xmlns:a16="http://schemas.microsoft.com/office/drawing/2014/main" xmlns="" id="{95572AA9-EFAE-4771-B1EE-47E36117377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tx1"/>
                </a:solidFill>
              </a:defRPr>
            </a:lvl1pPr>
          </a:lstStyle>
          <a:p>
            <a:r>
              <a:rPr lang="en-US" noProof="0" smtClean="0"/>
              <a:t>Click icon to add picture</a:t>
            </a:r>
            <a:endParaRPr lang="en-US" noProof="0" dirty="0"/>
          </a:p>
        </p:txBody>
      </p:sp>
      <p:cxnSp>
        <p:nvCxnSpPr>
          <p:cNvPr id="16" name="Straight Connector 15">
            <a:extLst>
              <a:ext uri="{FF2B5EF4-FFF2-40B4-BE49-F238E27FC236}">
                <a16:creationId xmlns:a16="http://schemas.microsoft.com/office/drawing/2014/main" xmlns="" id="{5CF69447-82AD-475F-A3AE-3D7FF61DBFE2}"/>
              </a:ext>
            </a:extLst>
          </p:cNvPr>
          <p:cNvCxnSpPr>
            <a:cxnSpLocks/>
          </p:cNvCxnSpPr>
          <p:nvPr userDrawn="1"/>
        </p:nvCxnSpPr>
        <p:spPr>
          <a:xfrm flipV="1">
            <a:off x="-17837" y="5266944"/>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4" name="Parallelogram 23">
            <a:extLst>
              <a:ext uri="{FF2B5EF4-FFF2-40B4-BE49-F238E27FC236}">
                <a16:creationId xmlns:a16="http://schemas.microsoft.com/office/drawing/2014/main" xmlns="" id="{FC8C82F3-94EE-4B4F-A01D-993A41BC00B1}"/>
              </a:ext>
            </a:extLst>
          </p:cNvPr>
          <p:cNvSpPr/>
          <p:nvPr userDrawn="1"/>
        </p:nvSpPr>
        <p:spPr>
          <a:xfrm rot="19958790">
            <a:off x="-139035" y="3407045"/>
            <a:ext cx="1438399" cy="236580"/>
          </a:xfrm>
          <a:prstGeom prst="parallelogram">
            <a:avLst>
              <a:gd name="adj" fmla="val 53218"/>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123998309"/>
      </p:ext>
    </p:extLst>
  </p:cSld>
  <p:clrMapOvr>
    <a:masterClrMapping/>
  </p:clrMapOvr>
  <p:extLst mod="1">
    <p:ext uri="{DCECCB84-F9BA-43D5-87BE-67443E8EF086}">
      <p15:sldGuideLst xmlns:p15="http://schemas.microsoft.com/office/powerpoint/2012/main">
        <p15:guide id="1" orient="horz" pos="2183" userDrawn="1">
          <p15:clr>
            <a:srgbClr val="FBAE40"/>
          </p15:clr>
        </p15:guide>
        <p15:guide id="2" pos="3840" userDrawn="1">
          <p15:clr>
            <a:srgbClr val="FBAE40"/>
          </p15:clr>
        </p15:guide>
        <p15:guide id="3" pos="143" userDrawn="1">
          <p15:clr>
            <a:srgbClr val="FBAE40"/>
          </p15:clr>
        </p15:guide>
        <p15:guide id="4" orient="horz" pos="4170" userDrawn="1">
          <p15:clr>
            <a:srgbClr val="FBAE40"/>
          </p15:clr>
        </p15:guide>
        <p15:guide id="5" pos="7537" userDrawn="1">
          <p15:clr>
            <a:srgbClr val="FBAE40"/>
          </p15:clr>
        </p15:guide>
        <p15:guide id="6" orient="horz" pos="14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Layout 01">
    <p:spTree>
      <p:nvGrpSpPr>
        <p:cNvPr id="1" name=""/>
        <p:cNvGrpSpPr/>
        <p:nvPr/>
      </p:nvGrpSpPr>
      <p:grpSpPr>
        <a:xfrm>
          <a:off x="0" y="0"/>
          <a:ext cx="0" cy="0"/>
          <a:chOff x="0" y="0"/>
          <a:chExt cx="0" cy="0"/>
        </a:xfrm>
      </p:grpSpPr>
      <p:sp>
        <p:nvSpPr>
          <p:cNvPr id="3" name="Content Placeholder 2" title="Bullet Points">
            <a:extLst>
              <a:ext uri="{FF2B5EF4-FFF2-40B4-BE49-F238E27FC236}">
                <a16:creationId xmlns:a16="http://schemas.microsoft.com/office/drawing/2014/main" xmlns="" id="{BFD7EA17-BE66-4636-9684-F93562587911}"/>
              </a:ext>
            </a:extLst>
          </p:cNvPr>
          <p:cNvSpPr>
            <a:spLocks noGrp="1"/>
          </p:cNvSpPr>
          <p:nvPr>
            <p:ph idx="1"/>
          </p:nvPr>
        </p:nvSpPr>
        <p:spPr>
          <a:xfrm>
            <a:off x="531378" y="3196915"/>
            <a:ext cx="4942829" cy="2958275"/>
          </a:xfrm>
          <a:prstGeom prst="rect">
            <a:avLst/>
          </a:prstGeom>
        </p:spPr>
        <p:txBody>
          <a:bodyPr>
            <a:normAutofit/>
          </a:bodyPr>
          <a:lstStyle>
            <a:lvl1pPr>
              <a:buClr>
                <a:schemeClr val="accent2"/>
              </a:buClr>
              <a:defRPr sz="2400">
                <a:solidFill>
                  <a:schemeClr val="tx1"/>
                </a:solidFill>
              </a:defRPr>
            </a:lvl1pPr>
            <a:lvl2pPr>
              <a:buClr>
                <a:schemeClr val="accent2"/>
              </a:buClr>
              <a:defRPr sz="2000">
                <a:solidFill>
                  <a:schemeClr val="tx1"/>
                </a:solidFill>
              </a:defRPr>
            </a:lvl2pPr>
            <a:lvl3pPr>
              <a:buClr>
                <a:schemeClr val="accent2"/>
              </a:buClr>
              <a:defRPr sz="1800">
                <a:solidFill>
                  <a:schemeClr val="tx1"/>
                </a:solidFill>
              </a:defRPr>
            </a:lvl3pPr>
            <a:lvl4pPr>
              <a:buClr>
                <a:schemeClr val="accent2"/>
              </a:buClr>
              <a:defRPr sz="1600">
                <a:solidFill>
                  <a:schemeClr val="tx1"/>
                </a:solidFill>
              </a:defRPr>
            </a:lvl4pPr>
            <a:lvl5pPr>
              <a:buClr>
                <a:schemeClr val="accent2"/>
              </a:buClr>
              <a:defRPr sz="160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4" name="Right Triangle 23">
            <a:extLst>
              <a:ext uri="{FF2B5EF4-FFF2-40B4-BE49-F238E27FC236}">
                <a16:creationId xmlns:a16="http://schemas.microsoft.com/office/drawing/2014/main" xmlns="" id="{BD6ACE60-499D-41AB-89C4-D537D7C3D22A}"/>
              </a:ext>
            </a:extLst>
          </p:cNvPr>
          <p:cNvSpPr/>
          <p:nvPr userDrawn="1"/>
        </p:nvSpPr>
        <p:spPr>
          <a:xfrm flipH="1" flipV="1">
            <a:off x="1839686" y="-6"/>
            <a:ext cx="10352314" cy="5638806"/>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Parallelogram 24">
            <a:extLst>
              <a:ext uri="{FF2B5EF4-FFF2-40B4-BE49-F238E27FC236}">
                <a16:creationId xmlns:a16="http://schemas.microsoft.com/office/drawing/2014/main" xmlns="" id="{18C08F43-D42B-4CF1-912F-BC83D72AB415}"/>
              </a:ext>
            </a:extLst>
          </p:cNvPr>
          <p:cNvSpPr/>
          <p:nvPr userDrawn="1"/>
        </p:nvSpPr>
        <p:spPr>
          <a:xfrm flipH="1">
            <a:off x="2978150" y="-5"/>
            <a:ext cx="4121150" cy="1308105"/>
          </a:xfrm>
          <a:prstGeom prst="parallelogram">
            <a:avLst>
              <a:gd name="adj" fmla="val 18638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34" name="Straight Connector 33">
            <a:extLst>
              <a:ext uri="{FF2B5EF4-FFF2-40B4-BE49-F238E27FC236}">
                <a16:creationId xmlns:a16="http://schemas.microsoft.com/office/drawing/2014/main" xmlns="" id="{1411C731-2333-41B0-927A-0A48EEC79964}"/>
              </a:ext>
            </a:extLst>
          </p:cNvPr>
          <p:cNvCxnSpPr>
            <a:cxnSpLocks/>
          </p:cNvCxnSpPr>
          <p:nvPr userDrawn="1"/>
        </p:nvCxnSpPr>
        <p:spPr>
          <a:xfrm flipV="1">
            <a:off x="6375400" y="5047077"/>
            <a:ext cx="1524574" cy="1803400"/>
          </a:xfrm>
          <a:prstGeom prst="line">
            <a:avLst/>
          </a:prstGeom>
          <a:ln>
            <a:solidFill>
              <a:srgbClr val="EAB200"/>
            </a:solidFill>
          </a:ln>
        </p:spPr>
        <p:style>
          <a:lnRef idx="1">
            <a:schemeClr val="accent1"/>
          </a:lnRef>
          <a:fillRef idx="0">
            <a:schemeClr val="accent1"/>
          </a:fillRef>
          <a:effectRef idx="0">
            <a:schemeClr val="accent1"/>
          </a:effectRef>
          <a:fontRef idx="minor">
            <a:schemeClr val="tx1"/>
          </a:fontRef>
        </p:style>
      </p:cxnSp>
      <p:sp>
        <p:nvSpPr>
          <p:cNvPr id="5" name="Text Placeholder 4" title="Subtitle">
            <a:extLst>
              <a:ext uri="{FF2B5EF4-FFF2-40B4-BE49-F238E27FC236}">
                <a16:creationId xmlns:a16="http://schemas.microsoft.com/office/drawing/2014/main" xmlns="" id="{D71EE635-EA0C-4139-8160-AE1EAD13AAEB}"/>
              </a:ext>
            </a:extLst>
          </p:cNvPr>
          <p:cNvSpPr>
            <a:spLocks noGrp="1"/>
          </p:cNvSpPr>
          <p:nvPr userDrawn="1">
            <p:ph type="body" sz="quarter" idx="13" hasCustomPrompt="1"/>
          </p:nvPr>
        </p:nvSpPr>
        <p:spPr>
          <a:xfrm>
            <a:off x="531379" y="2563477"/>
            <a:ext cx="7342631"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2" name="Title 1" title="Title ">
            <a:extLst>
              <a:ext uri="{FF2B5EF4-FFF2-40B4-BE49-F238E27FC236}">
                <a16:creationId xmlns:a16="http://schemas.microsoft.com/office/drawing/2014/main" xmlns="" id="{20237B57-91C6-4F8B-8AA0-18FA50B0FD1D}"/>
              </a:ext>
            </a:extLst>
          </p:cNvPr>
          <p:cNvSpPr>
            <a:spLocks noGrp="1"/>
          </p:cNvSpPr>
          <p:nvPr userDrawn="1">
            <p:ph type="title" hasCustomPrompt="1"/>
          </p:nvPr>
        </p:nvSpPr>
        <p:spPr>
          <a:xfrm>
            <a:off x="531378" y="1308484"/>
            <a:ext cx="7342622" cy="1215566"/>
          </a:xfrm>
          <a:prstGeom prst="rect">
            <a:avLst/>
          </a:prstGeom>
        </p:spPr>
        <p:txBody>
          <a:bodyPr anchor="b">
            <a:normAutofit/>
          </a:bodyPr>
          <a:lstStyle>
            <a:lvl1pPr>
              <a:defRPr sz="4400" b="1">
                <a:solidFill>
                  <a:schemeClr val="accent1"/>
                </a:solidFill>
              </a:defRPr>
            </a:lvl1pPr>
          </a:lstStyle>
          <a:p>
            <a:r>
              <a:rPr lang="en-US" noProof="0"/>
              <a:t>Click to Edit </a:t>
            </a:r>
            <a:br>
              <a:rPr lang="en-US" noProof="0"/>
            </a:br>
            <a:r>
              <a:rPr lang="en-US" noProof="0"/>
              <a:t>Master Title Style </a:t>
            </a:r>
          </a:p>
        </p:txBody>
      </p:sp>
      <p:sp>
        <p:nvSpPr>
          <p:cNvPr id="15" name="Picture Placeholder 14">
            <a:extLst>
              <a:ext uri="{FF2B5EF4-FFF2-40B4-BE49-F238E27FC236}">
                <a16:creationId xmlns:a16="http://schemas.microsoft.com/office/drawing/2014/main" xmlns="" id="{FE1FADFB-0A3D-40F7-9B40-368DECD971E1}"/>
              </a:ext>
            </a:extLst>
          </p:cNvPr>
          <p:cNvSpPr>
            <a:spLocks noGrp="1"/>
          </p:cNvSpPr>
          <p:nvPr>
            <p:ph type="pic" sz="quarter" idx="10"/>
          </p:nvPr>
        </p:nvSpPr>
        <p:spPr>
          <a:xfrm>
            <a:off x="6604000" y="0"/>
            <a:ext cx="5588000" cy="6872249"/>
          </a:xfrm>
          <a:custGeom>
            <a:avLst/>
            <a:gdLst>
              <a:gd name="connsiteX0" fmla="*/ 3876237 w 5588000"/>
              <a:gd name="connsiteY0" fmla="*/ 5431883 h 6872249"/>
              <a:gd name="connsiteX1" fmla="*/ 4953000 w 5588000"/>
              <a:gd name="connsiteY1" fmla="*/ 5431883 h 6872249"/>
              <a:gd name="connsiteX2" fmla="*/ 3769163 w 5588000"/>
              <a:gd name="connsiteY2" fmla="*/ 6872249 h 6872249"/>
              <a:gd name="connsiteX3" fmla="*/ 2692400 w 5588000"/>
              <a:gd name="connsiteY3" fmla="*/ 6872249 h 6872249"/>
              <a:gd name="connsiteX4" fmla="*/ 2479230 w 5588000"/>
              <a:gd name="connsiteY4" fmla="*/ 2870200 h 6872249"/>
              <a:gd name="connsiteX5" fmla="*/ 3175000 w 5588000"/>
              <a:gd name="connsiteY5" fmla="*/ 2870200 h 6872249"/>
              <a:gd name="connsiteX6" fmla="*/ 1965770 w 5588000"/>
              <a:gd name="connsiteY6" fmla="*/ 4310566 h 6872249"/>
              <a:gd name="connsiteX7" fmla="*/ 1270000 w 5588000"/>
              <a:gd name="connsiteY7" fmla="*/ 4310566 h 6872249"/>
              <a:gd name="connsiteX8" fmla="*/ 5575300 w 5588000"/>
              <a:gd name="connsiteY8" fmla="*/ 139700 h 6872249"/>
              <a:gd name="connsiteX9" fmla="*/ 5575300 w 5588000"/>
              <a:gd name="connsiteY9" fmla="*/ 3238583 h 6872249"/>
              <a:gd name="connsiteX10" fmla="*/ 2571663 w 5588000"/>
              <a:gd name="connsiteY10" fmla="*/ 6858000 h 6872249"/>
              <a:gd name="connsiteX11" fmla="*/ 0 w 5588000"/>
              <a:gd name="connsiteY11" fmla="*/ 6858000 h 6872249"/>
              <a:gd name="connsiteX12" fmla="*/ 4256761 w 5588000"/>
              <a:gd name="connsiteY12" fmla="*/ 0 h 6872249"/>
              <a:gd name="connsiteX13" fmla="*/ 5588000 w 5588000"/>
              <a:gd name="connsiteY13" fmla="*/ 0 h 6872249"/>
              <a:gd name="connsiteX14" fmla="*/ 3274339 w 5588000"/>
              <a:gd name="connsiteY14" fmla="*/ 2755900 h 6872249"/>
              <a:gd name="connsiteX15" fmla="*/ 1943100 w 5588000"/>
              <a:gd name="connsiteY15" fmla="*/ 2755900 h 68722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588000" h="6872249">
                <a:moveTo>
                  <a:pt x="3876237" y="5431883"/>
                </a:moveTo>
                <a:lnTo>
                  <a:pt x="4953000" y="5431883"/>
                </a:lnTo>
                <a:lnTo>
                  <a:pt x="3769163" y="6872249"/>
                </a:lnTo>
                <a:lnTo>
                  <a:pt x="2692400" y="6872249"/>
                </a:lnTo>
                <a:close/>
                <a:moveTo>
                  <a:pt x="2479230" y="2870200"/>
                </a:moveTo>
                <a:lnTo>
                  <a:pt x="3175000" y="2870200"/>
                </a:lnTo>
                <a:lnTo>
                  <a:pt x="1965770" y="4310566"/>
                </a:lnTo>
                <a:lnTo>
                  <a:pt x="1270000" y="4310566"/>
                </a:lnTo>
                <a:close/>
                <a:moveTo>
                  <a:pt x="5575300" y="139700"/>
                </a:moveTo>
                <a:lnTo>
                  <a:pt x="5575300" y="3238583"/>
                </a:lnTo>
                <a:lnTo>
                  <a:pt x="2571663" y="6858000"/>
                </a:lnTo>
                <a:lnTo>
                  <a:pt x="0" y="6858000"/>
                </a:lnTo>
                <a:close/>
                <a:moveTo>
                  <a:pt x="4256761" y="0"/>
                </a:moveTo>
                <a:lnTo>
                  <a:pt x="5588000" y="0"/>
                </a:lnTo>
                <a:lnTo>
                  <a:pt x="3274339" y="2755900"/>
                </a:lnTo>
                <a:lnTo>
                  <a:pt x="1943100" y="2755900"/>
                </a:lnTo>
                <a:close/>
              </a:path>
            </a:pathLst>
          </a:custGeom>
          <a:solidFill>
            <a:schemeClr val="bg1">
              <a:lumMod val="85000"/>
            </a:schemeClr>
          </a:solidFill>
        </p:spPr>
        <p:txBody>
          <a:bodyPr wrap="square" anchor="ctr">
            <a:noAutofit/>
          </a:bodyPr>
          <a:lstStyle>
            <a:lvl1pPr marL="0" indent="0" algn="ctr">
              <a:buNone/>
              <a:defRPr>
                <a:solidFill>
                  <a:schemeClr val="tx1"/>
                </a:solidFill>
              </a:defRPr>
            </a:lvl1pPr>
          </a:lstStyle>
          <a:p>
            <a:r>
              <a:rPr lang="en-US" noProof="0" smtClean="0"/>
              <a:t>Click icon to add picture</a:t>
            </a:r>
            <a:endParaRPr lang="en-US" noProof="0" dirty="0"/>
          </a:p>
        </p:txBody>
      </p:sp>
      <p:sp>
        <p:nvSpPr>
          <p:cNvPr id="4" name="Footer Placeholder 3">
            <a:extLst>
              <a:ext uri="{FF2B5EF4-FFF2-40B4-BE49-F238E27FC236}">
                <a16:creationId xmlns:a16="http://schemas.microsoft.com/office/drawing/2014/main" xmlns="" id="{5ADB14A5-A767-774C-85B8-68EF914689F6}"/>
              </a:ext>
            </a:extLst>
          </p:cNvPr>
          <p:cNvSpPr>
            <a:spLocks noGrp="1"/>
          </p:cNvSpPr>
          <p:nvPr>
            <p:ph type="ftr" sz="quarter" idx="14"/>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xmlns="" id="{D4B9B51B-EAA9-4B4D-A4F6-470CD95DAA79}"/>
              </a:ext>
            </a:extLst>
          </p:cNvPr>
          <p:cNvSpPr>
            <a:spLocks noGrp="1"/>
          </p:cNvSpPr>
          <p:nvPr>
            <p:ph type="sldNum" sz="quarter" idx="15"/>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3442230584"/>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41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Layout 02">
    <p:spTree>
      <p:nvGrpSpPr>
        <p:cNvPr id="1" name=""/>
        <p:cNvGrpSpPr/>
        <p:nvPr/>
      </p:nvGrpSpPr>
      <p:grpSpPr>
        <a:xfrm>
          <a:off x="0" y="0"/>
          <a:ext cx="0" cy="0"/>
          <a:chOff x="0" y="0"/>
          <a:chExt cx="0" cy="0"/>
        </a:xfrm>
      </p:grpSpPr>
      <p:sp>
        <p:nvSpPr>
          <p:cNvPr id="35" name="Right Triangle 34">
            <a:extLst>
              <a:ext uri="{FF2B5EF4-FFF2-40B4-BE49-F238E27FC236}">
                <a16:creationId xmlns:a16="http://schemas.microsoft.com/office/drawing/2014/main" xmlns="" id="{805F1696-7D6B-4055-94C3-E4C179F63596}"/>
              </a:ext>
            </a:extLst>
          </p:cNvPr>
          <p:cNvSpPr/>
          <p:nvPr userDrawn="1"/>
        </p:nvSpPr>
        <p:spPr>
          <a:xfrm flipH="1" flipV="1">
            <a:off x="1839686" y="-6"/>
            <a:ext cx="10352314" cy="5638806"/>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Picture Placeholder 17">
            <a:extLst>
              <a:ext uri="{FF2B5EF4-FFF2-40B4-BE49-F238E27FC236}">
                <a16:creationId xmlns:a16="http://schemas.microsoft.com/office/drawing/2014/main" xmlns="" id="{8B9EC3A9-7039-403A-9414-429521308AE7}"/>
              </a:ext>
            </a:extLst>
          </p:cNvPr>
          <p:cNvSpPr>
            <a:spLocks noGrp="1"/>
          </p:cNvSpPr>
          <p:nvPr>
            <p:ph type="pic" sz="quarter" idx="14"/>
          </p:nvPr>
        </p:nvSpPr>
        <p:spPr>
          <a:xfrm>
            <a:off x="6170177" y="1435100"/>
            <a:ext cx="6021821" cy="5422900"/>
          </a:xfrm>
          <a:custGeom>
            <a:avLst/>
            <a:gdLst>
              <a:gd name="connsiteX0" fmla="*/ 6021821 w 6021821"/>
              <a:gd name="connsiteY0" fmla="*/ 0 h 5422900"/>
              <a:gd name="connsiteX1" fmla="*/ 6021821 w 6021821"/>
              <a:gd name="connsiteY1" fmla="*/ 5422900 h 5422900"/>
              <a:gd name="connsiteX2" fmla="*/ 0 w 6021821"/>
              <a:gd name="connsiteY2" fmla="*/ 5422900 h 5422900"/>
            </a:gdLst>
            <a:ahLst/>
            <a:cxnLst>
              <a:cxn ang="0">
                <a:pos x="connsiteX0" y="connsiteY0"/>
              </a:cxn>
              <a:cxn ang="0">
                <a:pos x="connsiteX1" y="connsiteY1"/>
              </a:cxn>
              <a:cxn ang="0">
                <a:pos x="connsiteX2" y="connsiteY2"/>
              </a:cxn>
            </a:cxnLst>
            <a:rect l="l" t="t" r="r" b="b"/>
            <a:pathLst>
              <a:path w="6021821" h="5422900">
                <a:moveTo>
                  <a:pt x="6021821" y="0"/>
                </a:moveTo>
                <a:lnTo>
                  <a:pt x="6021821" y="5422900"/>
                </a:lnTo>
                <a:lnTo>
                  <a:pt x="0" y="5422900"/>
                </a:lnTo>
                <a:close/>
              </a:path>
            </a:pathLst>
          </a:custGeom>
          <a:solidFill>
            <a:schemeClr val="bg1">
              <a:lumMod val="85000"/>
            </a:schemeClr>
          </a:solidFill>
        </p:spPr>
        <p:txBody>
          <a:bodyPr wrap="square" rIns="365760" anchor="ctr">
            <a:noAutofit/>
          </a:bodyPr>
          <a:lstStyle>
            <a:lvl1pPr marL="0" indent="0" algn="r">
              <a:buNone/>
              <a:defRPr>
                <a:solidFill>
                  <a:schemeClr val="tx1"/>
                </a:solidFill>
              </a:defRPr>
            </a:lvl1pPr>
          </a:lstStyle>
          <a:p>
            <a:r>
              <a:rPr lang="en-US" noProof="0" smtClean="0"/>
              <a:t>Click icon to add picture</a:t>
            </a:r>
            <a:endParaRPr lang="en-US" noProof="0" dirty="0"/>
          </a:p>
        </p:txBody>
      </p:sp>
      <p:sp>
        <p:nvSpPr>
          <p:cNvPr id="3" name="Content Placeholder 2" title="Bullet Points">
            <a:extLst>
              <a:ext uri="{FF2B5EF4-FFF2-40B4-BE49-F238E27FC236}">
                <a16:creationId xmlns:a16="http://schemas.microsoft.com/office/drawing/2014/main" xmlns="" id="{BFD7EA17-BE66-4636-9684-F93562587911}"/>
              </a:ext>
            </a:extLst>
          </p:cNvPr>
          <p:cNvSpPr>
            <a:spLocks noGrp="1"/>
          </p:cNvSpPr>
          <p:nvPr>
            <p:ph idx="1"/>
          </p:nvPr>
        </p:nvSpPr>
        <p:spPr>
          <a:xfrm>
            <a:off x="531378" y="3196915"/>
            <a:ext cx="4942829" cy="2958275"/>
          </a:xfrm>
          <a:prstGeom prst="rect">
            <a:avLst/>
          </a:prstGeom>
        </p:spPr>
        <p:txBody>
          <a:bodyPr>
            <a:normAutofit/>
          </a:bodyPr>
          <a:lstStyle>
            <a:lvl1pPr>
              <a:buClr>
                <a:schemeClr val="accent2"/>
              </a:buClr>
              <a:defRPr sz="2400">
                <a:solidFill>
                  <a:schemeClr val="tx1"/>
                </a:solidFill>
              </a:defRPr>
            </a:lvl1pPr>
            <a:lvl2pPr>
              <a:buClr>
                <a:schemeClr val="accent2"/>
              </a:buClr>
              <a:defRPr sz="2000">
                <a:solidFill>
                  <a:schemeClr val="tx1"/>
                </a:solidFill>
              </a:defRPr>
            </a:lvl2pPr>
            <a:lvl3pPr>
              <a:buClr>
                <a:schemeClr val="accent2"/>
              </a:buClr>
              <a:defRPr sz="1800">
                <a:solidFill>
                  <a:schemeClr val="tx1"/>
                </a:solidFill>
              </a:defRPr>
            </a:lvl3pPr>
            <a:lvl4pPr>
              <a:buClr>
                <a:schemeClr val="accent2"/>
              </a:buClr>
              <a:defRPr sz="1600">
                <a:solidFill>
                  <a:schemeClr val="tx1"/>
                </a:solidFill>
              </a:defRPr>
            </a:lvl4pPr>
            <a:lvl5pPr>
              <a:buClr>
                <a:schemeClr val="accent2"/>
              </a:buClr>
              <a:defRPr sz="1600">
                <a:solidFill>
                  <a:schemeClr val="tx1"/>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25" name="Parallelogram 24">
            <a:extLst>
              <a:ext uri="{FF2B5EF4-FFF2-40B4-BE49-F238E27FC236}">
                <a16:creationId xmlns:a16="http://schemas.microsoft.com/office/drawing/2014/main" xmlns="" id="{18C08F43-D42B-4CF1-912F-BC83D72AB415}"/>
              </a:ext>
            </a:extLst>
          </p:cNvPr>
          <p:cNvSpPr/>
          <p:nvPr userDrawn="1"/>
        </p:nvSpPr>
        <p:spPr>
          <a:xfrm flipH="1">
            <a:off x="2978150" y="-5"/>
            <a:ext cx="4121150" cy="1308105"/>
          </a:xfrm>
          <a:prstGeom prst="parallelogram">
            <a:avLst>
              <a:gd name="adj" fmla="val 18638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34" name="Straight Connector 33">
            <a:extLst>
              <a:ext uri="{FF2B5EF4-FFF2-40B4-BE49-F238E27FC236}">
                <a16:creationId xmlns:a16="http://schemas.microsoft.com/office/drawing/2014/main" xmlns="" id="{1411C731-2333-41B0-927A-0A48EEC79964}"/>
              </a:ext>
            </a:extLst>
          </p:cNvPr>
          <p:cNvCxnSpPr>
            <a:cxnSpLocks/>
          </p:cNvCxnSpPr>
          <p:nvPr userDrawn="1"/>
        </p:nvCxnSpPr>
        <p:spPr>
          <a:xfrm flipV="1">
            <a:off x="10352314" y="1185452"/>
            <a:ext cx="1839685" cy="1633948"/>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5" name="Text Placeholder 4" title="Subtitle">
            <a:extLst>
              <a:ext uri="{FF2B5EF4-FFF2-40B4-BE49-F238E27FC236}">
                <a16:creationId xmlns:a16="http://schemas.microsoft.com/office/drawing/2014/main" xmlns="" id="{D71EE635-EA0C-4139-8160-AE1EAD13AAEB}"/>
              </a:ext>
            </a:extLst>
          </p:cNvPr>
          <p:cNvSpPr>
            <a:spLocks noGrp="1"/>
          </p:cNvSpPr>
          <p:nvPr userDrawn="1">
            <p:ph type="body" sz="quarter" idx="13" hasCustomPrompt="1"/>
          </p:nvPr>
        </p:nvSpPr>
        <p:spPr>
          <a:xfrm>
            <a:off x="531379" y="2563477"/>
            <a:ext cx="7342621"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17" name="TextBox 16">
            <a:extLst>
              <a:ext uri="{FF2B5EF4-FFF2-40B4-BE49-F238E27FC236}">
                <a16:creationId xmlns:a16="http://schemas.microsoft.com/office/drawing/2014/main" xmlns="" id="{3EB154C1-CE47-4220-9832-4FD0868A64A8}"/>
              </a:ext>
            </a:extLst>
          </p:cNvPr>
          <p:cNvSpPr txBox="1"/>
          <p:nvPr userDrawn="1"/>
        </p:nvSpPr>
        <p:spPr>
          <a:xfrm>
            <a:off x="11073384" y="237744"/>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sp>
        <p:nvSpPr>
          <p:cNvPr id="19" name="Title 1" title="Title ">
            <a:extLst>
              <a:ext uri="{FF2B5EF4-FFF2-40B4-BE49-F238E27FC236}">
                <a16:creationId xmlns:a16="http://schemas.microsoft.com/office/drawing/2014/main" xmlns="" id="{2DB9D671-9FC8-4306-96B7-D9D585694B83}"/>
              </a:ext>
            </a:extLst>
          </p:cNvPr>
          <p:cNvSpPr>
            <a:spLocks noGrp="1"/>
          </p:cNvSpPr>
          <p:nvPr>
            <p:ph type="title" hasCustomPrompt="1"/>
          </p:nvPr>
        </p:nvSpPr>
        <p:spPr>
          <a:xfrm>
            <a:off x="531378" y="1308484"/>
            <a:ext cx="7342622" cy="1215566"/>
          </a:xfrm>
          <a:prstGeom prst="rect">
            <a:avLst/>
          </a:prstGeom>
        </p:spPr>
        <p:txBody>
          <a:bodyPr anchor="b">
            <a:normAutofit/>
          </a:bodyPr>
          <a:lstStyle>
            <a:lvl1pPr>
              <a:defRPr sz="4400" b="1">
                <a:solidFill>
                  <a:schemeClr val="accent1"/>
                </a:solidFill>
              </a:defRPr>
            </a:lvl1pPr>
          </a:lstStyle>
          <a:p>
            <a:r>
              <a:rPr lang="en-US" noProof="0"/>
              <a:t>Click to Edit </a:t>
            </a:r>
            <a:br>
              <a:rPr lang="en-US" noProof="0"/>
            </a:br>
            <a:r>
              <a:rPr lang="en-US" noProof="0"/>
              <a:t>Master Title Style </a:t>
            </a:r>
          </a:p>
        </p:txBody>
      </p:sp>
      <p:sp>
        <p:nvSpPr>
          <p:cNvPr id="2" name="Footer Placeholder 1">
            <a:extLst>
              <a:ext uri="{FF2B5EF4-FFF2-40B4-BE49-F238E27FC236}">
                <a16:creationId xmlns:a16="http://schemas.microsoft.com/office/drawing/2014/main" xmlns="" id="{6E55A0B9-F639-8643-9C4D-B93B8EE21A79}"/>
              </a:ext>
            </a:extLst>
          </p:cNvPr>
          <p:cNvSpPr>
            <a:spLocks noGrp="1"/>
          </p:cNvSpPr>
          <p:nvPr>
            <p:ph type="ftr" sz="quarter" idx="15"/>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xmlns="" id="{D0C29282-8AC7-494D-9A8E-A26C7F69948F}"/>
              </a:ext>
            </a:extLst>
          </p:cNvPr>
          <p:cNvSpPr>
            <a:spLocks noGrp="1"/>
          </p:cNvSpPr>
          <p:nvPr>
            <p:ph type="sldNum" sz="quarter" idx="16"/>
          </p:nvPr>
        </p:nvSpPr>
        <p:spPr/>
        <p:txBody>
          <a:bodyPr/>
          <a:lstStyle/>
          <a:p>
            <a:fld id="{8699F50C-BE38-4BD0-BA84-9B090E1F2B9B}" type="slidenum">
              <a:rPr lang="en-US" noProof="0" smtClean="0"/>
              <a:t>‹#›</a:t>
            </a:fld>
            <a:endParaRPr lang="en-US" noProof="0" dirty="0"/>
          </a:p>
        </p:txBody>
      </p:sp>
    </p:spTree>
    <p:extLst>
      <p:ext uri="{BB962C8B-B14F-4D97-AF65-F5344CB8AC3E}">
        <p14:creationId xmlns:p14="http://schemas.microsoft.com/office/powerpoint/2010/main" val="4283110927"/>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415">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ion with Subtitle">
    <p:spTree>
      <p:nvGrpSpPr>
        <p:cNvPr id="1" name=""/>
        <p:cNvGrpSpPr/>
        <p:nvPr/>
      </p:nvGrpSpPr>
      <p:grpSpPr>
        <a:xfrm>
          <a:off x="0" y="0"/>
          <a:ext cx="0" cy="0"/>
          <a:chOff x="0" y="0"/>
          <a:chExt cx="0" cy="0"/>
        </a:xfrm>
      </p:grpSpPr>
      <p:cxnSp>
        <p:nvCxnSpPr>
          <p:cNvPr id="22" name="Straight Connector 21">
            <a:extLst>
              <a:ext uri="{FF2B5EF4-FFF2-40B4-BE49-F238E27FC236}">
                <a16:creationId xmlns:a16="http://schemas.microsoft.com/office/drawing/2014/main" xmlns="" id="{01AF1CF9-9F46-4541-8FF1-B9C53244EE1A}"/>
              </a:ext>
            </a:extLst>
          </p:cNvPr>
          <p:cNvCxnSpPr>
            <a:cxnSpLocks/>
          </p:cNvCxnSpPr>
          <p:nvPr userDrawn="1"/>
        </p:nvCxnSpPr>
        <p:spPr>
          <a:xfrm flipH="1" flipV="1">
            <a:off x="-9247" y="3633967"/>
            <a:ext cx="1912619" cy="1572989"/>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xmlns="" id="{AB0E1BA4-80FE-4826-BA2F-083C3A5BB7FA}"/>
              </a:ext>
            </a:extLst>
          </p:cNvPr>
          <p:cNvGrpSpPr/>
          <p:nvPr userDrawn="1"/>
        </p:nvGrpSpPr>
        <p:grpSpPr>
          <a:xfrm flipH="1">
            <a:off x="7561328" y="0"/>
            <a:ext cx="4831840" cy="3541007"/>
            <a:chOff x="-192127" y="-2"/>
            <a:chExt cx="4831840" cy="3367272"/>
          </a:xfrm>
        </p:grpSpPr>
        <p:sp>
          <p:nvSpPr>
            <p:cNvPr id="26" name="Diagonal Stripe 25">
              <a:extLst>
                <a:ext uri="{FF2B5EF4-FFF2-40B4-BE49-F238E27FC236}">
                  <a16:creationId xmlns:a16="http://schemas.microsoft.com/office/drawing/2014/main" xmlns="" id="{0697993E-CD44-40B9-805C-77BC608618A7}"/>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DDBD869A-51AE-4AC9-A3E0-38E8C732B1E8}"/>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Parallelogram 29">
              <a:extLst>
                <a:ext uri="{FF2B5EF4-FFF2-40B4-BE49-F238E27FC236}">
                  <a16:creationId xmlns:a16="http://schemas.microsoft.com/office/drawing/2014/main" xmlns="" id="{DE18C3B6-28E6-4BBC-B634-F81DE5A9D13C}"/>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7" name="Text Placeholder 2">
            <a:extLst>
              <a:ext uri="{FF2B5EF4-FFF2-40B4-BE49-F238E27FC236}">
                <a16:creationId xmlns:a16="http://schemas.microsoft.com/office/drawing/2014/main" xmlns="" id="{B2E19FBD-2379-4B3B-910D-F51E007CB63F}"/>
              </a:ext>
            </a:extLst>
          </p:cNvPr>
          <p:cNvSpPr>
            <a:spLocks noGrp="1"/>
          </p:cNvSpPr>
          <p:nvPr userDrawn="1">
            <p:ph type="body" idx="1"/>
          </p:nvPr>
        </p:nvSpPr>
        <p:spPr>
          <a:xfrm>
            <a:off x="520698" y="2104888"/>
            <a:ext cx="5475290" cy="781188"/>
          </a:xfrm>
          <a:prstGeom prst="rect">
            <a:avLst/>
          </a:prstGeom>
        </p:spPr>
        <p:txBody>
          <a:bodyPr anchor="b">
            <a:normAutofit/>
          </a:bodyPr>
          <a:lstStyle>
            <a:lvl1pPr marL="0" indent="0">
              <a:lnSpc>
                <a:spcPct val="100000"/>
              </a:lnSpc>
              <a:spcBef>
                <a:spcPts val="0"/>
              </a:spcBef>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18" name="Content Placeholder 3" title="Bullet Points">
            <a:extLst>
              <a:ext uri="{FF2B5EF4-FFF2-40B4-BE49-F238E27FC236}">
                <a16:creationId xmlns:a16="http://schemas.microsoft.com/office/drawing/2014/main" xmlns="" id="{8715E757-6584-4841-8154-C92E70E0CD6B}"/>
              </a:ext>
            </a:extLst>
          </p:cNvPr>
          <p:cNvSpPr>
            <a:spLocks noGrp="1"/>
          </p:cNvSpPr>
          <p:nvPr userDrawn="1">
            <p:ph sz="half" idx="13"/>
          </p:nvPr>
        </p:nvSpPr>
        <p:spPr>
          <a:xfrm>
            <a:off x="520698" y="2886076"/>
            <a:ext cx="5475290" cy="3232149"/>
          </a:xfrm>
          <a:prstGeom prst="rect">
            <a:avLst/>
          </a:prstGeom>
        </p:spPr>
        <p:txBody>
          <a:bodyPr>
            <a:normAutofit/>
          </a:bodyPr>
          <a:lstStyle>
            <a:lvl1pPr>
              <a:defRPr lang="en-US" dirty="0">
                <a:solidFill>
                  <a:schemeClr val="tx1"/>
                </a:solidFill>
              </a:defRPr>
            </a:lvl1pPr>
            <a:lvl2pPr>
              <a:defRPr lang="en-US" dirty="0">
                <a:solidFill>
                  <a:schemeClr val="tx1"/>
                </a:solidFill>
              </a:defRPr>
            </a:lvl2pPr>
            <a:lvl3pPr>
              <a:defRPr lang="en-US" dirty="0">
                <a:solidFill>
                  <a:schemeClr val="tx1"/>
                </a:solidFill>
              </a:defRPr>
            </a:lvl3pPr>
            <a:lvl4pPr>
              <a:defRPr lang="en-US" dirty="0">
                <a:solidFill>
                  <a:schemeClr val="tx1"/>
                </a:solidFill>
              </a:defRPr>
            </a:lvl4pPr>
            <a:lvl5pPr>
              <a:defRPr lang="en-IN" dirty="0">
                <a:solidFill>
                  <a:schemeClr val="tx1"/>
                </a:solidFill>
              </a:defRPr>
            </a:lvl5pPr>
          </a:lstStyle>
          <a:p>
            <a:pPr lvl="0">
              <a:buClr>
                <a:schemeClr val="accent2"/>
              </a:buClr>
            </a:pPr>
            <a:r>
              <a:rPr lang="en-US" noProof="0" smtClean="0"/>
              <a:t>Click to edit Master text styles</a:t>
            </a:r>
          </a:p>
          <a:p>
            <a:pPr lvl="1">
              <a:buClr>
                <a:schemeClr val="accent2"/>
              </a:buClr>
            </a:pPr>
            <a:r>
              <a:rPr lang="en-US" noProof="0" smtClean="0"/>
              <a:t>Second level</a:t>
            </a:r>
          </a:p>
          <a:p>
            <a:pPr lvl="2">
              <a:buClr>
                <a:schemeClr val="accent2"/>
              </a:buClr>
            </a:pPr>
            <a:r>
              <a:rPr lang="en-US" noProof="0" smtClean="0"/>
              <a:t>Third level</a:t>
            </a:r>
          </a:p>
          <a:p>
            <a:pPr lvl="3">
              <a:buClr>
                <a:schemeClr val="accent2"/>
              </a:buClr>
            </a:pPr>
            <a:r>
              <a:rPr lang="en-US" noProof="0" smtClean="0"/>
              <a:t>Fourth level</a:t>
            </a:r>
          </a:p>
          <a:p>
            <a:pPr lvl="4">
              <a:buClr>
                <a:schemeClr val="accent2"/>
              </a:buClr>
            </a:pPr>
            <a:r>
              <a:rPr lang="en-US" noProof="0" smtClean="0"/>
              <a:t>Fifth level</a:t>
            </a:r>
            <a:endParaRPr lang="en-US" noProof="0"/>
          </a:p>
        </p:txBody>
      </p:sp>
      <p:sp>
        <p:nvSpPr>
          <p:cNvPr id="19" name="Text Placeholder 4">
            <a:extLst>
              <a:ext uri="{FF2B5EF4-FFF2-40B4-BE49-F238E27FC236}">
                <a16:creationId xmlns:a16="http://schemas.microsoft.com/office/drawing/2014/main" xmlns="" id="{47CDC5A2-8836-4ED3-8E78-18C24853D882}"/>
              </a:ext>
            </a:extLst>
          </p:cNvPr>
          <p:cNvSpPr>
            <a:spLocks noGrp="1"/>
          </p:cNvSpPr>
          <p:nvPr userDrawn="1">
            <p:ph type="body" sz="quarter" idx="14"/>
          </p:nvPr>
        </p:nvSpPr>
        <p:spPr>
          <a:xfrm>
            <a:off x="6186713" y="2104888"/>
            <a:ext cx="5475600" cy="781188"/>
          </a:xfrm>
          <a:prstGeom prst="rect">
            <a:avLst/>
          </a:prstGeom>
        </p:spPr>
        <p:txBody>
          <a:bodyPr anchor="b">
            <a:normAutofit/>
          </a:bodyPr>
          <a:lstStyle>
            <a:lvl1pPr marL="0" indent="0">
              <a:lnSpc>
                <a:spcPct val="100000"/>
              </a:lnSpc>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0" name="Content Placeholder 5" title="Bullet Points">
            <a:extLst>
              <a:ext uri="{FF2B5EF4-FFF2-40B4-BE49-F238E27FC236}">
                <a16:creationId xmlns:a16="http://schemas.microsoft.com/office/drawing/2014/main" xmlns="" id="{D957FBD7-2C3C-4DD1-954F-DF1E007BE590}"/>
              </a:ext>
            </a:extLst>
          </p:cNvPr>
          <p:cNvSpPr>
            <a:spLocks noGrp="1"/>
          </p:cNvSpPr>
          <p:nvPr userDrawn="1">
            <p:ph sz="quarter" idx="15"/>
          </p:nvPr>
        </p:nvSpPr>
        <p:spPr>
          <a:xfrm>
            <a:off x="6186713" y="2886076"/>
            <a:ext cx="5475600" cy="3232149"/>
          </a:xfrm>
          <a:prstGeom prst="rect">
            <a:avLst/>
          </a:prstGeom>
        </p:spPr>
        <p:txBody>
          <a:bodyPr>
            <a:normAutofit/>
          </a:bodyPr>
          <a:lstStyle>
            <a:lvl1pPr>
              <a:defRPr lang="en-US" dirty="0">
                <a:solidFill>
                  <a:schemeClr val="tx1"/>
                </a:solidFill>
              </a:defRPr>
            </a:lvl1pPr>
            <a:lvl2pPr>
              <a:defRPr lang="en-US" dirty="0">
                <a:solidFill>
                  <a:schemeClr val="tx1"/>
                </a:solidFill>
              </a:defRPr>
            </a:lvl2pPr>
            <a:lvl3pPr>
              <a:defRPr lang="en-US" dirty="0">
                <a:solidFill>
                  <a:schemeClr val="tx1"/>
                </a:solidFill>
              </a:defRPr>
            </a:lvl3pPr>
            <a:lvl4pPr>
              <a:defRPr lang="en-US" dirty="0">
                <a:solidFill>
                  <a:schemeClr val="tx1"/>
                </a:solidFill>
              </a:defRPr>
            </a:lvl4pPr>
            <a:lvl5pPr>
              <a:defRPr lang="en-IN" dirty="0">
                <a:solidFill>
                  <a:schemeClr val="tx1"/>
                </a:solidFill>
              </a:defRPr>
            </a:lvl5pPr>
          </a:lstStyle>
          <a:p>
            <a:pPr lvl="0">
              <a:buClr>
                <a:schemeClr val="accent2"/>
              </a:buClr>
            </a:pPr>
            <a:r>
              <a:rPr lang="en-US" noProof="0" smtClean="0"/>
              <a:t>Click to edit Master text styles</a:t>
            </a:r>
          </a:p>
          <a:p>
            <a:pPr lvl="1">
              <a:buClr>
                <a:schemeClr val="accent2"/>
              </a:buClr>
            </a:pPr>
            <a:r>
              <a:rPr lang="en-US" noProof="0" smtClean="0"/>
              <a:t>Second level</a:t>
            </a:r>
          </a:p>
          <a:p>
            <a:pPr lvl="2">
              <a:buClr>
                <a:schemeClr val="accent2"/>
              </a:buClr>
            </a:pPr>
            <a:r>
              <a:rPr lang="en-US" noProof="0" smtClean="0"/>
              <a:t>Third level</a:t>
            </a:r>
          </a:p>
          <a:p>
            <a:pPr lvl="3">
              <a:buClr>
                <a:schemeClr val="accent2"/>
              </a:buClr>
            </a:pPr>
            <a:r>
              <a:rPr lang="en-US" noProof="0" smtClean="0"/>
              <a:t>Fourth level</a:t>
            </a:r>
          </a:p>
          <a:p>
            <a:pPr lvl="4">
              <a:buClr>
                <a:schemeClr val="accent2"/>
              </a:buClr>
            </a:pPr>
            <a:r>
              <a:rPr lang="en-US" noProof="0" smtClean="0"/>
              <a:t>Fifth level</a:t>
            </a:r>
            <a:endParaRPr lang="en-US" noProof="0"/>
          </a:p>
        </p:txBody>
      </p:sp>
      <p:sp>
        <p:nvSpPr>
          <p:cNvPr id="24" name="Text Placeholder 4" title="Subtitle">
            <a:extLst>
              <a:ext uri="{FF2B5EF4-FFF2-40B4-BE49-F238E27FC236}">
                <a16:creationId xmlns:a16="http://schemas.microsoft.com/office/drawing/2014/main" xmlns="" id="{77DB65FF-A89E-4562-8251-2BB63EFDD28E}"/>
              </a:ext>
            </a:extLst>
          </p:cNvPr>
          <p:cNvSpPr>
            <a:spLocks noGrp="1"/>
          </p:cNvSpPr>
          <p:nvPr userDrawn="1">
            <p:ph type="body" sz="quarter" idx="16" hasCustomPrompt="1"/>
          </p:nvPr>
        </p:nvSpPr>
        <p:spPr>
          <a:xfrm>
            <a:off x="520493" y="1376932"/>
            <a:ext cx="7368596"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25" name="TextBox 24">
            <a:extLst>
              <a:ext uri="{FF2B5EF4-FFF2-40B4-BE49-F238E27FC236}">
                <a16:creationId xmlns:a16="http://schemas.microsoft.com/office/drawing/2014/main" xmlns="" id="{F0BB4D3D-930C-4FF4-BB7C-2CB24208150C}"/>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sp>
        <p:nvSpPr>
          <p:cNvPr id="36" name="Parallelogram 35">
            <a:extLst>
              <a:ext uri="{FF2B5EF4-FFF2-40B4-BE49-F238E27FC236}">
                <a16:creationId xmlns:a16="http://schemas.microsoft.com/office/drawing/2014/main" xmlns="" id="{4EBB76E7-943E-4038-B700-114F66FBC60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2" name="Footer Placeholder 1">
            <a:extLst>
              <a:ext uri="{FF2B5EF4-FFF2-40B4-BE49-F238E27FC236}">
                <a16:creationId xmlns:a16="http://schemas.microsoft.com/office/drawing/2014/main" xmlns="" id="{03E79E9C-D961-6E47-A5C6-57689BAFF243}"/>
              </a:ext>
            </a:extLst>
          </p:cNvPr>
          <p:cNvSpPr>
            <a:spLocks noGrp="1"/>
          </p:cNvSpPr>
          <p:nvPr>
            <p:ph type="ftr" sz="quarter" idx="17"/>
          </p:nvPr>
        </p:nvSpPr>
        <p:spPr/>
        <p:txBody>
          <a:bodyPr/>
          <a:lstStyle>
            <a:lvl1pPr algn="l">
              <a:defRPr/>
            </a:lvl1pPr>
          </a:lstStyle>
          <a:p>
            <a:r>
              <a:rPr lang="en-US" noProof="0" dirty="0"/>
              <a:t>Add a footer</a:t>
            </a:r>
          </a:p>
        </p:txBody>
      </p:sp>
      <p:sp>
        <p:nvSpPr>
          <p:cNvPr id="3" name="Slide Number Placeholder 2">
            <a:extLst>
              <a:ext uri="{FF2B5EF4-FFF2-40B4-BE49-F238E27FC236}">
                <a16:creationId xmlns:a16="http://schemas.microsoft.com/office/drawing/2014/main" xmlns="" id="{B08BE157-60F2-194D-8C13-4AE120FC9EDE}"/>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27" name="Title 1" title="Title ">
            <a:extLst>
              <a:ext uri="{FF2B5EF4-FFF2-40B4-BE49-F238E27FC236}">
                <a16:creationId xmlns:a16="http://schemas.microsoft.com/office/drawing/2014/main" xmlns="" id="{C3CC34F4-862A-42E7-B2FA-7B511CC2E879}"/>
              </a:ext>
            </a:extLst>
          </p:cNvPr>
          <p:cNvSpPr>
            <a:spLocks noGrp="1"/>
          </p:cNvSpPr>
          <p:nvPr userDrawn="1">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Tree>
    <p:extLst>
      <p:ext uri="{BB962C8B-B14F-4D97-AF65-F5344CB8AC3E}">
        <p14:creationId xmlns:p14="http://schemas.microsoft.com/office/powerpoint/2010/main" val="325654026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guide id="3" pos="393">
          <p15:clr>
            <a:srgbClr val="FBAE40"/>
          </p15:clr>
        </p15:guide>
        <p15:guide id="4" pos="7423">
          <p15:clr>
            <a:srgbClr val="FBAE40"/>
          </p15:clr>
        </p15:guide>
        <p15:guide id="5" orient="horz" pos="777"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xmlns="" id="{A4F49194-9068-41AA-B460-962319BF96A4}"/>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grpSp>
        <p:nvGrpSpPr>
          <p:cNvPr id="28" name="Group 27">
            <a:extLst>
              <a:ext uri="{FF2B5EF4-FFF2-40B4-BE49-F238E27FC236}">
                <a16:creationId xmlns:a16="http://schemas.microsoft.com/office/drawing/2014/main" xmlns="" id="{5806E656-313A-47B1-B381-D004200F7A01}"/>
              </a:ext>
            </a:extLst>
          </p:cNvPr>
          <p:cNvGrpSpPr/>
          <p:nvPr userDrawn="1"/>
        </p:nvGrpSpPr>
        <p:grpSpPr>
          <a:xfrm flipH="1">
            <a:off x="7561328" y="0"/>
            <a:ext cx="4831840" cy="3541007"/>
            <a:chOff x="-192127" y="-2"/>
            <a:chExt cx="4831840" cy="3367272"/>
          </a:xfrm>
        </p:grpSpPr>
        <p:sp>
          <p:nvSpPr>
            <p:cNvPr id="29" name="Diagonal Stripe 28">
              <a:extLst>
                <a:ext uri="{FF2B5EF4-FFF2-40B4-BE49-F238E27FC236}">
                  <a16:creationId xmlns:a16="http://schemas.microsoft.com/office/drawing/2014/main" xmlns="" id="{65F8E2DA-4BB4-4421-9172-A11AF38DFEF4}"/>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30" name="Straight Connector 29">
              <a:extLst>
                <a:ext uri="{FF2B5EF4-FFF2-40B4-BE49-F238E27FC236}">
                  <a16:creationId xmlns:a16="http://schemas.microsoft.com/office/drawing/2014/main" xmlns="" id="{6EDB47F2-B6A7-40B4-8A2C-06719F75C085}"/>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1" name="Parallelogram 30">
              <a:extLst>
                <a:ext uri="{FF2B5EF4-FFF2-40B4-BE49-F238E27FC236}">
                  <a16:creationId xmlns:a16="http://schemas.microsoft.com/office/drawing/2014/main" xmlns="" id="{B188E7A9-2351-4B68-98B8-10099CB39CD2}"/>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3" name="Parallelogram 32">
            <a:extLst>
              <a:ext uri="{FF2B5EF4-FFF2-40B4-BE49-F238E27FC236}">
                <a16:creationId xmlns:a16="http://schemas.microsoft.com/office/drawing/2014/main" xmlns="" id="{F088C182-BF10-45B2-B159-7702E00D31D4}"/>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34" name="Text Placeholder 4" title="Subtitle">
            <a:extLst>
              <a:ext uri="{FF2B5EF4-FFF2-40B4-BE49-F238E27FC236}">
                <a16:creationId xmlns:a16="http://schemas.microsoft.com/office/drawing/2014/main" xmlns="" id="{FB561B16-2788-452A-B7AF-A482256DCDF2}"/>
              </a:ext>
            </a:extLst>
          </p:cNvPr>
          <p:cNvSpPr>
            <a:spLocks noGrp="1"/>
          </p:cNvSpPr>
          <p:nvPr>
            <p:ph type="body" sz="quarter" idx="16" hasCustomPrompt="1"/>
          </p:nvPr>
        </p:nvSpPr>
        <p:spPr>
          <a:xfrm>
            <a:off x="520493" y="1376932"/>
            <a:ext cx="7368596"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2" name="Footer Placeholder 1">
            <a:extLst>
              <a:ext uri="{FF2B5EF4-FFF2-40B4-BE49-F238E27FC236}">
                <a16:creationId xmlns:a16="http://schemas.microsoft.com/office/drawing/2014/main" xmlns="" id="{D6990C03-1647-2044-B335-6F5F19E4E5FC}"/>
              </a:ext>
            </a:extLst>
          </p:cNvPr>
          <p:cNvSpPr>
            <a:spLocks noGrp="1"/>
          </p:cNvSpPr>
          <p:nvPr>
            <p:ph type="ftr" sz="quarter" idx="17"/>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xmlns="" id="{4F03A7CC-E6DC-1544-BE55-15EC1718B77C}"/>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17" name="Title 1" title="Title ">
            <a:extLst>
              <a:ext uri="{FF2B5EF4-FFF2-40B4-BE49-F238E27FC236}">
                <a16:creationId xmlns:a16="http://schemas.microsoft.com/office/drawing/2014/main" xmlns="" id="{BDEC780E-6412-1344-A62E-6B84E9CCB678}"/>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
        <p:nvSpPr>
          <p:cNvPr id="5" name="Text Placeholder 4">
            <a:extLst>
              <a:ext uri="{FF2B5EF4-FFF2-40B4-BE49-F238E27FC236}">
                <a16:creationId xmlns:a16="http://schemas.microsoft.com/office/drawing/2014/main" xmlns="" id="{2C82AC85-33B6-2B49-8BF4-08414444375C}"/>
              </a:ext>
            </a:extLst>
          </p:cNvPr>
          <p:cNvSpPr>
            <a:spLocks noGrp="1"/>
          </p:cNvSpPr>
          <p:nvPr>
            <p:ph type="body" sz="quarter" idx="19" hasCustomPrompt="1"/>
          </p:nvPr>
        </p:nvSpPr>
        <p:spPr>
          <a:xfrm>
            <a:off x="531814" y="2005762"/>
            <a:ext cx="5225764" cy="4083888"/>
          </a:xfrm>
          <a:prstGeom prst="rect">
            <a:avLst/>
          </a:prstGeom>
        </p:spPr>
        <p:txBody>
          <a:bodyPr/>
          <a:lstStyle>
            <a:lvl1pPr marL="0" indent="0">
              <a:buNone/>
              <a:defRPr sz="2400">
                <a:solidFill>
                  <a:schemeClr val="tx1"/>
                </a:solidFill>
              </a:defRPr>
            </a:lvl1pPr>
            <a:lvl2pPr marL="457200" indent="0">
              <a:buNone/>
              <a:defRPr sz="2400">
                <a:solidFill>
                  <a:schemeClr val="bg1"/>
                </a:solidFill>
              </a:defRPr>
            </a:lvl2pPr>
            <a:lvl3pPr marL="914400" indent="0">
              <a:buNone/>
              <a:defRPr sz="2400">
                <a:solidFill>
                  <a:schemeClr val="bg1"/>
                </a:solidFill>
              </a:defRPr>
            </a:lvl3pPr>
            <a:lvl4pPr marL="1371600" indent="0">
              <a:buNone/>
              <a:defRPr sz="2400">
                <a:solidFill>
                  <a:schemeClr val="bg1"/>
                </a:solidFill>
              </a:defRPr>
            </a:lvl4pPr>
            <a:lvl5pPr marL="1828800" indent="0">
              <a:buNone/>
              <a:defRPr sz="2400">
                <a:solidFill>
                  <a:schemeClr val="bg1"/>
                </a:solidFill>
              </a:defRPr>
            </a:lvl5pPr>
          </a:lstStyle>
          <a:p>
            <a:pPr lvl="0"/>
            <a:r>
              <a:rPr lang="en-US" noProof="0"/>
              <a:t>Text here</a:t>
            </a:r>
          </a:p>
        </p:txBody>
      </p:sp>
      <p:sp>
        <p:nvSpPr>
          <p:cNvPr id="20" name="Chart Placeholder 2" title="Chart">
            <a:extLst>
              <a:ext uri="{FF2B5EF4-FFF2-40B4-BE49-F238E27FC236}">
                <a16:creationId xmlns:a16="http://schemas.microsoft.com/office/drawing/2014/main" xmlns="" id="{0EF0FD2A-B62A-4931-846D-2602DED26606}"/>
              </a:ext>
            </a:extLst>
          </p:cNvPr>
          <p:cNvSpPr>
            <a:spLocks noGrp="1"/>
          </p:cNvSpPr>
          <p:nvPr>
            <p:ph type="chart" sz="quarter" idx="10"/>
          </p:nvPr>
        </p:nvSpPr>
        <p:spPr>
          <a:xfrm>
            <a:off x="5796114" y="2005762"/>
            <a:ext cx="5719397" cy="4084470"/>
          </a:xfrm>
          <a:prstGeom prst="rect">
            <a:avLst/>
          </a:prstGeom>
        </p:spPr>
        <p:txBody>
          <a:bodyPr vert="horz" lIns="91420" tIns="45710" rIns="91420" bIns="45710">
            <a:noAutofit/>
          </a:bodyPr>
          <a:lstStyle>
            <a:lvl1pPr marL="0" indent="0" algn="ctr">
              <a:buNone/>
              <a:defRPr sz="2000" b="0" i="0">
                <a:solidFill>
                  <a:schemeClr val="tx1"/>
                </a:solidFill>
                <a:latin typeface="+mn-lt"/>
                <a:cs typeface="CiscoSans ExtraLight"/>
              </a:defRPr>
            </a:lvl1pPr>
          </a:lstStyle>
          <a:p>
            <a:pPr lvl="0"/>
            <a:r>
              <a:rPr lang="en-US" noProof="0" smtClean="0"/>
              <a:t>Click icon to add chart</a:t>
            </a:r>
            <a:endParaRPr lang="en-US" noProof="0" dirty="0"/>
          </a:p>
        </p:txBody>
      </p:sp>
    </p:spTree>
    <p:extLst>
      <p:ext uri="{BB962C8B-B14F-4D97-AF65-F5344CB8AC3E}">
        <p14:creationId xmlns:p14="http://schemas.microsoft.com/office/powerpoint/2010/main" val="2200477079"/>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5" name="Table Placeholder 11" title="Table">
            <a:extLst>
              <a:ext uri="{FF2B5EF4-FFF2-40B4-BE49-F238E27FC236}">
                <a16:creationId xmlns:a16="http://schemas.microsoft.com/office/drawing/2014/main" xmlns="" id="{7CD3E31F-0AF8-4EB8-B6FA-BD95A2EDA63B}"/>
              </a:ext>
            </a:extLst>
          </p:cNvPr>
          <p:cNvSpPr>
            <a:spLocks noGrp="1"/>
          </p:cNvSpPr>
          <p:nvPr>
            <p:ph type="tbl" sz="quarter" idx="12"/>
          </p:nvPr>
        </p:nvSpPr>
        <p:spPr>
          <a:xfrm>
            <a:off x="531378" y="2664803"/>
            <a:ext cx="10993375" cy="3433180"/>
          </a:xfrm>
          <a:prstGeom prst="rect">
            <a:avLst/>
          </a:prstGeom>
        </p:spPr>
        <p:txBody>
          <a:bodyPr lIns="91420" tIns="45710" rIns="91420" bIns="45710">
            <a:noAutofit/>
          </a:bodyPr>
          <a:lstStyle>
            <a:lvl1pPr marL="0" indent="0" algn="ctr">
              <a:buNone/>
              <a:defRPr sz="2000" baseline="0">
                <a:solidFill>
                  <a:schemeClr val="tx1"/>
                </a:solidFill>
                <a:latin typeface="+mn-lt"/>
              </a:defRPr>
            </a:lvl1pPr>
          </a:lstStyle>
          <a:p>
            <a:pPr lvl="0"/>
            <a:r>
              <a:rPr lang="en-US" noProof="0" smtClean="0"/>
              <a:t>Click icon to add table</a:t>
            </a:r>
            <a:endParaRPr lang="en-US" noProof="0" dirty="0"/>
          </a:p>
        </p:txBody>
      </p:sp>
      <p:sp>
        <p:nvSpPr>
          <p:cNvPr id="16" name="TextBox 15">
            <a:extLst>
              <a:ext uri="{FF2B5EF4-FFF2-40B4-BE49-F238E27FC236}">
                <a16:creationId xmlns:a16="http://schemas.microsoft.com/office/drawing/2014/main" xmlns="" id="{B84020D1-D35E-497E-97F1-84A6EA9D048E}"/>
              </a:ext>
            </a:extLst>
          </p:cNvPr>
          <p:cNvSpPr txBox="1"/>
          <p:nvPr userDrawn="1"/>
        </p:nvSpPr>
        <p:spPr>
          <a:xfrm>
            <a:off x="11072378" y="235732"/>
            <a:ext cx="814647" cy="615553"/>
          </a:xfrm>
          <a:prstGeom prst="rect">
            <a:avLst/>
          </a:prstGeom>
          <a:noFill/>
        </p:spPr>
        <p:txBody>
          <a:bodyPr wrap="none" rtlCol="0">
            <a:spAutoFit/>
          </a:bodyPr>
          <a:lstStyle/>
          <a:p>
            <a:r>
              <a:rPr lang="en-US" sz="3400" b="1" noProof="0" dirty="0">
                <a:solidFill>
                  <a:schemeClr val="accent1"/>
                </a:solidFill>
                <a:latin typeface="Arial Black" panose="020B0A04020102020204" pitchFamily="34" charset="0"/>
              </a:rPr>
              <a:t>FR</a:t>
            </a:r>
          </a:p>
        </p:txBody>
      </p:sp>
      <p:grpSp>
        <p:nvGrpSpPr>
          <p:cNvPr id="26" name="Group 25">
            <a:extLst>
              <a:ext uri="{FF2B5EF4-FFF2-40B4-BE49-F238E27FC236}">
                <a16:creationId xmlns:a16="http://schemas.microsoft.com/office/drawing/2014/main" xmlns="" id="{36C8A74F-FDDF-48E8-AC2B-A5BD59D7D6A3}"/>
              </a:ext>
            </a:extLst>
          </p:cNvPr>
          <p:cNvGrpSpPr/>
          <p:nvPr userDrawn="1"/>
        </p:nvGrpSpPr>
        <p:grpSpPr>
          <a:xfrm flipH="1">
            <a:off x="7561328" y="0"/>
            <a:ext cx="4831840" cy="3541007"/>
            <a:chOff x="-192127" y="-2"/>
            <a:chExt cx="4831840" cy="3367272"/>
          </a:xfrm>
        </p:grpSpPr>
        <p:sp>
          <p:nvSpPr>
            <p:cNvPr id="27" name="Diagonal Stripe 26">
              <a:extLst>
                <a:ext uri="{FF2B5EF4-FFF2-40B4-BE49-F238E27FC236}">
                  <a16:creationId xmlns:a16="http://schemas.microsoft.com/office/drawing/2014/main" xmlns="" id="{2D5247F3-E6EB-4003-B1FD-F6200F0738E5}"/>
                </a:ext>
              </a:extLst>
            </p:cNvPr>
            <p:cNvSpPr/>
            <p:nvPr userDrawn="1"/>
          </p:nvSpPr>
          <p:spPr>
            <a:xfrm>
              <a:off x="0" y="-1"/>
              <a:ext cx="4639713" cy="3367271"/>
            </a:xfrm>
            <a:prstGeom prst="diagStripe">
              <a:avLst>
                <a:gd name="adj" fmla="val 51202"/>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solidFill>
              </a:endParaRPr>
            </a:p>
          </p:txBody>
        </p:sp>
        <p:cxnSp>
          <p:nvCxnSpPr>
            <p:cNvPr id="28" name="Straight Connector 27">
              <a:extLst>
                <a:ext uri="{FF2B5EF4-FFF2-40B4-BE49-F238E27FC236}">
                  <a16:creationId xmlns:a16="http://schemas.microsoft.com/office/drawing/2014/main" xmlns="" id="{E9B7D995-9FB8-4461-8AAA-FA8B9A145B6B}"/>
                </a:ext>
              </a:extLst>
            </p:cNvPr>
            <p:cNvCxnSpPr>
              <a:cxnSpLocks/>
            </p:cNvCxnSpPr>
            <p:nvPr userDrawn="1"/>
          </p:nvCxnSpPr>
          <p:spPr>
            <a:xfrm flipV="1">
              <a:off x="1433638" y="-2"/>
              <a:ext cx="1240971" cy="91659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3" name="Parallelogram 32">
              <a:extLst>
                <a:ext uri="{FF2B5EF4-FFF2-40B4-BE49-F238E27FC236}">
                  <a16:creationId xmlns:a16="http://schemas.microsoft.com/office/drawing/2014/main" xmlns="" id="{849B962F-68BC-4B89-B4D8-D862517534DF}"/>
                </a:ext>
              </a:extLst>
            </p:cNvPr>
            <p:cNvSpPr/>
            <p:nvPr userDrawn="1"/>
          </p:nvSpPr>
          <p:spPr>
            <a:xfrm rot="19421162">
              <a:off x="-192127" y="1140864"/>
              <a:ext cx="1354398" cy="214994"/>
            </a:xfrm>
            <a:prstGeom prst="parallelogram">
              <a:avLst>
                <a:gd name="adj" fmla="val 72003"/>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36" name="Parallelogram 35">
            <a:extLst>
              <a:ext uri="{FF2B5EF4-FFF2-40B4-BE49-F238E27FC236}">
                <a16:creationId xmlns:a16="http://schemas.microsoft.com/office/drawing/2014/main" xmlns="" id="{8006416B-866C-47E5-8480-109B40F9EAA9}"/>
              </a:ext>
            </a:extLst>
          </p:cNvPr>
          <p:cNvSpPr/>
          <p:nvPr userDrawn="1"/>
        </p:nvSpPr>
        <p:spPr>
          <a:xfrm flipH="1">
            <a:off x="6679908" y="1"/>
            <a:ext cx="1447800" cy="639064"/>
          </a:xfrm>
          <a:prstGeom prst="parallelogram">
            <a:avLst>
              <a:gd name="adj" fmla="val 135617"/>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7" name="Text Placeholder 4" title="Subtitle">
            <a:extLst>
              <a:ext uri="{FF2B5EF4-FFF2-40B4-BE49-F238E27FC236}">
                <a16:creationId xmlns:a16="http://schemas.microsoft.com/office/drawing/2014/main" xmlns="" id="{FE79FAE9-2A8C-46BA-8738-44CBCF7294A9}"/>
              </a:ext>
            </a:extLst>
          </p:cNvPr>
          <p:cNvSpPr>
            <a:spLocks noGrp="1"/>
          </p:cNvSpPr>
          <p:nvPr>
            <p:ph type="body" sz="quarter" idx="16" hasCustomPrompt="1"/>
          </p:nvPr>
        </p:nvSpPr>
        <p:spPr>
          <a:xfrm>
            <a:off x="520493" y="1376932"/>
            <a:ext cx="7368596" cy="608895"/>
          </a:xfrm>
          <a:prstGeom prst="rect">
            <a:avLst/>
          </a:prstGeom>
        </p:spPr>
        <p:txBody>
          <a:bodyPr/>
          <a:lstStyle>
            <a:lvl1pPr marL="0" indent="0">
              <a:buNone/>
              <a:defRPr sz="2000" spc="300">
                <a:solidFill>
                  <a:schemeClr val="accent6"/>
                </a:solidFill>
              </a:defRPr>
            </a:lvl1pPr>
            <a:lvl2pPr marL="457200" indent="0">
              <a:buNone/>
              <a:defRPr/>
            </a:lvl2pPr>
          </a:lstStyle>
          <a:p>
            <a:pPr lvl="0"/>
            <a:r>
              <a:rPr lang="en-US" noProof="0"/>
              <a:t>CLICK TO SUBTITLE STYLE</a:t>
            </a:r>
          </a:p>
        </p:txBody>
      </p:sp>
      <p:sp>
        <p:nvSpPr>
          <p:cNvPr id="2" name="Footer Placeholder 1">
            <a:extLst>
              <a:ext uri="{FF2B5EF4-FFF2-40B4-BE49-F238E27FC236}">
                <a16:creationId xmlns:a16="http://schemas.microsoft.com/office/drawing/2014/main" xmlns="" id="{5750A33E-CEFE-4D43-9554-513B01B1D3D9}"/>
              </a:ext>
            </a:extLst>
          </p:cNvPr>
          <p:cNvSpPr>
            <a:spLocks noGrp="1"/>
          </p:cNvSpPr>
          <p:nvPr>
            <p:ph type="ftr" sz="quarter" idx="17"/>
          </p:nvPr>
        </p:nvSpPr>
        <p:spPr/>
        <p:txBody>
          <a:bodyPr/>
          <a:lstStyle/>
          <a:p>
            <a:r>
              <a:rPr lang="en-US" noProof="0" dirty="0"/>
              <a:t>Add a footer</a:t>
            </a:r>
          </a:p>
        </p:txBody>
      </p:sp>
      <p:sp>
        <p:nvSpPr>
          <p:cNvPr id="3" name="Slide Number Placeholder 2">
            <a:extLst>
              <a:ext uri="{FF2B5EF4-FFF2-40B4-BE49-F238E27FC236}">
                <a16:creationId xmlns:a16="http://schemas.microsoft.com/office/drawing/2014/main" xmlns="" id="{4A960C75-8FA7-5740-9388-2B5112B2C5B9}"/>
              </a:ext>
            </a:extLst>
          </p:cNvPr>
          <p:cNvSpPr>
            <a:spLocks noGrp="1"/>
          </p:cNvSpPr>
          <p:nvPr>
            <p:ph type="sldNum" sz="quarter" idx="18"/>
          </p:nvPr>
        </p:nvSpPr>
        <p:spPr/>
        <p:txBody>
          <a:bodyPr/>
          <a:lstStyle/>
          <a:p>
            <a:fld id="{8699F50C-BE38-4BD0-BA84-9B090E1F2B9B}" type="slidenum">
              <a:rPr lang="en-US" noProof="0" smtClean="0"/>
              <a:t>‹#›</a:t>
            </a:fld>
            <a:endParaRPr lang="en-US" noProof="0" dirty="0"/>
          </a:p>
        </p:txBody>
      </p:sp>
      <p:sp>
        <p:nvSpPr>
          <p:cNvPr id="17" name="Title 1" title="Title ">
            <a:extLst>
              <a:ext uri="{FF2B5EF4-FFF2-40B4-BE49-F238E27FC236}">
                <a16:creationId xmlns:a16="http://schemas.microsoft.com/office/drawing/2014/main" xmlns="" id="{0F525D04-A814-7A4D-9732-11097EA76257}"/>
              </a:ext>
            </a:extLst>
          </p:cNvPr>
          <p:cNvSpPr>
            <a:spLocks noGrp="1"/>
          </p:cNvSpPr>
          <p:nvPr>
            <p:ph type="title" hasCustomPrompt="1"/>
          </p:nvPr>
        </p:nvSpPr>
        <p:spPr>
          <a:xfrm>
            <a:off x="518678" y="209028"/>
            <a:ext cx="8333222" cy="1147969"/>
          </a:xfrm>
          <a:prstGeom prst="rect">
            <a:avLst/>
          </a:prstGeom>
        </p:spPr>
        <p:txBody>
          <a:bodyPr bIns="0" anchor="b">
            <a:normAutofit/>
          </a:bodyPr>
          <a:lstStyle>
            <a:lvl1pPr>
              <a:defRPr sz="4400" b="1">
                <a:solidFill>
                  <a:schemeClr val="accent1"/>
                </a:solidFill>
              </a:defRPr>
            </a:lvl1pPr>
          </a:lstStyle>
          <a:p>
            <a:r>
              <a:rPr lang="en-US" noProof="0"/>
              <a:t>Click to Edit Master Title Style </a:t>
            </a:r>
          </a:p>
        </p:txBody>
      </p:sp>
    </p:spTree>
    <p:extLst>
      <p:ext uri="{BB962C8B-B14F-4D97-AF65-F5344CB8AC3E}">
        <p14:creationId xmlns:p14="http://schemas.microsoft.com/office/powerpoint/2010/main" val="3415060917"/>
      </p:ext>
    </p:extLst>
  </p:cSld>
  <p:clrMapOvr>
    <a:masterClrMapping/>
  </p:clrMapOvr>
  <p:extLst mod="1">
    <p:ext uri="{DCECCB84-F9BA-43D5-87BE-67443E8EF086}">
      <p15:sldGuideLst xmlns:p15="http://schemas.microsoft.com/office/powerpoint/2012/main">
        <p15:guide id="1" orient="horz" pos="142">
          <p15:clr>
            <a:srgbClr val="FBAE40"/>
          </p15:clr>
        </p15:guide>
        <p15:guide id="2" pos="3840">
          <p15:clr>
            <a:srgbClr val="FBAE40"/>
          </p15:clr>
        </p15:guide>
        <p15:guide id="3" pos="77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rge Photo">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xmlns="" id="{79ED029D-F488-47E5-B064-0E35B31D23A5}"/>
              </a:ext>
            </a:extLst>
          </p:cNvPr>
          <p:cNvSpPr/>
          <p:nvPr userDrawn="1"/>
        </p:nvSpPr>
        <p:spPr>
          <a:xfrm flipV="1">
            <a:off x="0" y="-5"/>
            <a:ext cx="11747500" cy="6299203"/>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5" name="Picture Placeholder 31" title="Image">
            <a:extLst>
              <a:ext uri="{FF2B5EF4-FFF2-40B4-BE49-F238E27FC236}">
                <a16:creationId xmlns:a16="http://schemas.microsoft.com/office/drawing/2014/main" xmlns="" id="{D683190A-95C6-428D-AEE4-FC8350C3246D}"/>
              </a:ext>
            </a:extLst>
          </p:cNvPr>
          <p:cNvSpPr>
            <a:spLocks noGrp="1"/>
          </p:cNvSpPr>
          <p:nvPr>
            <p:ph type="pic" sz="quarter" idx="13" hasCustomPrompt="1"/>
          </p:nvPr>
        </p:nvSpPr>
        <p:spPr>
          <a:xfrm>
            <a:off x="359229" y="326570"/>
            <a:ext cx="11473542" cy="6204859"/>
          </a:xfrm>
          <a:prstGeom prst="rect">
            <a:avLst/>
          </a:prstGeom>
          <a:solidFill>
            <a:schemeClr val="bg1">
              <a:lumMod val="85000"/>
            </a:schemeClr>
          </a:solidFill>
        </p:spPr>
        <p:txBody>
          <a:bodyPr lIns="0" tIns="0" anchor="ctr"/>
          <a:lstStyle>
            <a:lvl1pPr marL="0" indent="0" algn="ctr">
              <a:buNone/>
              <a:defRPr sz="1100" i="1">
                <a:latin typeface="Times New Roman" panose="02020603050405020304" pitchFamily="18" charset="0"/>
                <a:cs typeface="Times New Roman" panose="02020603050405020304" pitchFamily="18" charset="0"/>
              </a:defRPr>
            </a:lvl1pPr>
          </a:lstStyle>
          <a:p>
            <a:r>
              <a:rPr lang="en-US" noProof="0" dirty="0"/>
              <a:t>Insert or Drag and Drop Image Here</a:t>
            </a:r>
          </a:p>
        </p:txBody>
      </p:sp>
      <p:cxnSp>
        <p:nvCxnSpPr>
          <p:cNvPr id="6" name="Straight Connector 5">
            <a:extLst>
              <a:ext uri="{FF2B5EF4-FFF2-40B4-BE49-F238E27FC236}">
                <a16:creationId xmlns:a16="http://schemas.microsoft.com/office/drawing/2014/main" xmlns="" id="{F78F4957-6DDE-40CE-9D33-00B1434FA085}"/>
              </a:ext>
            </a:extLst>
          </p:cNvPr>
          <p:cNvCxnSpPr>
            <a:cxnSpLocks/>
          </p:cNvCxnSpPr>
          <p:nvPr userDrawn="1"/>
        </p:nvCxnSpPr>
        <p:spPr>
          <a:xfrm flipV="1">
            <a:off x="0" y="5344886"/>
            <a:ext cx="2362200" cy="124097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itle 1" title="Title ">
            <a:extLst>
              <a:ext uri="{FF2B5EF4-FFF2-40B4-BE49-F238E27FC236}">
                <a16:creationId xmlns:a16="http://schemas.microsoft.com/office/drawing/2014/main" xmlns="" id="{D9A8085F-72C4-4DFB-813E-C5666B0CCF3A}"/>
              </a:ext>
            </a:extLst>
          </p:cNvPr>
          <p:cNvSpPr>
            <a:spLocks noGrp="1"/>
          </p:cNvSpPr>
          <p:nvPr>
            <p:ph type="title" hasCustomPrompt="1"/>
          </p:nvPr>
        </p:nvSpPr>
        <p:spPr>
          <a:xfrm>
            <a:off x="359229" y="558802"/>
            <a:ext cx="8333222" cy="939798"/>
          </a:xfrm>
          <a:prstGeom prst="rect">
            <a:avLst/>
          </a:prstGeom>
          <a:solidFill>
            <a:schemeClr val="bg1">
              <a:alpha val="90000"/>
            </a:schemeClr>
          </a:solidFill>
        </p:spPr>
        <p:txBody>
          <a:bodyPr lIns="288000" anchor="ctr">
            <a:normAutofit/>
          </a:bodyPr>
          <a:lstStyle>
            <a:lvl1pPr>
              <a:defRPr sz="3600" b="1">
                <a:solidFill>
                  <a:schemeClr val="tx1"/>
                </a:solidFill>
              </a:defRPr>
            </a:lvl1pPr>
          </a:lstStyle>
          <a:p>
            <a:r>
              <a:rPr lang="en-US" noProof="0"/>
              <a:t>Add Caption Here</a:t>
            </a:r>
          </a:p>
        </p:txBody>
      </p:sp>
    </p:spTree>
    <p:extLst>
      <p:ext uri="{BB962C8B-B14F-4D97-AF65-F5344CB8AC3E}">
        <p14:creationId xmlns:p14="http://schemas.microsoft.com/office/powerpoint/2010/main" val="423757677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 name="Title 1" title="Title">
            <a:extLst>
              <a:ext uri="{FF2B5EF4-FFF2-40B4-BE49-F238E27FC236}">
                <a16:creationId xmlns:a16="http://schemas.microsoft.com/office/drawing/2014/main" xmlns="" id="{A648E0EA-49ED-4F2D-A107-8FCE6301FC88}"/>
              </a:ext>
            </a:extLst>
          </p:cNvPr>
          <p:cNvSpPr>
            <a:spLocks noGrp="1"/>
          </p:cNvSpPr>
          <p:nvPr>
            <p:ph type="ctrTitle" hasCustomPrompt="1"/>
          </p:nvPr>
        </p:nvSpPr>
        <p:spPr>
          <a:xfrm>
            <a:off x="6375721" y="1821022"/>
            <a:ext cx="4853573" cy="1616252"/>
          </a:xfrm>
          <a:prstGeom prst="rect">
            <a:avLst/>
          </a:prstGeom>
        </p:spPr>
        <p:txBody>
          <a:bodyPr anchor="b">
            <a:normAutofit/>
          </a:bodyPr>
          <a:lstStyle>
            <a:lvl1pPr algn="l">
              <a:defRPr sz="4300" b="1">
                <a:solidFill>
                  <a:schemeClr val="accent1"/>
                </a:solidFill>
              </a:defRPr>
            </a:lvl1pPr>
          </a:lstStyle>
          <a:p>
            <a:r>
              <a:rPr lang="en-US" noProof="0"/>
              <a:t>Click To Edit Master Title Style</a:t>
            </a:r>
          </a:p>
        </p:txBody>
      </p:sp>
      <p:sp>
        <p:nvSpPr>
          <p:cNvPr id="9" name="Text Placeholder 3">
            <a:extLst>
              <a:ext uri="{FF2B5EF4-FFF2-40B4-BE49-F238E27FC236}">
                <a16:creationId xmlns:a16="http://schemas.microsoft.com/office/drawing/2014/main" xmlns="" id="{A488AB73-8058-4FB5-9619-FCECCA9F3941}"/>
              </a:ext>
            </a:extLst>
          </p:cNvPr>
          <p:cNvSpPr>
            <a:spLocks noGrp="1"/>
          </p:cNvSpPr>
          <p:nvPr>
            <p:ph type="body" sz="quarter" idx="15" hasCustomPrompt="1"/>
          </p:nvPr>
        </p:nvSpPr>
        <p:spPr>
          <a:xfrm>
            <a:off x="6822929" y="3461163"/>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Name</a:t>
            </a:r>
          </a:p>
        </p:txBody>
      </p:sp>
      <p:sp>
        <p:nvSpPr>
          <p:cNvPr id="10" name="Text Placeholder 4">
            <a:extLst>
              <a:ext uri="{FF2B5EF4-FFF2-40B4-BE49-F238E27FC236}">
                <a16:creationId xmlns:a16="http://schemas.microsoft.com/office/drawing/2014/main" xmlns="" id="{359BE165-3EB5-4C11-8B53-6E98C0BC2E65}"/>
              </a:ext>
            </a:extLst>
          </p:cNvPr>
          <p:cNvSpPr>
            <a:spLocks noGrp="1"/>
          </p:cNvSpPr>
          <p:nvPr>
            <p:ph type="body" sz="quarter" idx="16" hasCustomPrompt="1"/>
          </p:nvPr>
        </p:nvSpPr>
        <p:spPr>
          <a:xfrm>
            <a:off x="6822929" y="3839451"/>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Phone Number</a:t>
            </a:r>
          </a:p>
        </p:txBody>
      </p:sp>
      <p:sp>
        <p:nvSpPr>
          <p:cNvPr id="11" name="Text Placeholder 5">
            <a:extLst>
              <a:ext uri="{FF2B5EF4-FFF2-40B4-BE49-F238E27FC236}">
                <a16:creationId xmlns:a16="http://schemas.microsoft.com/office/drawing/2014/main" xmlns="" id="{79D05293-35AD-495F-A7AE-942398090B15}"/>
              </a:ext>
            </a:extLst>
          </p:cNvPr>
          <p:cNvSpPr>
            <a:spLocks noGrp="1"/>
          </p:cNvSpPr>
          <p:nvPr>
            <p:ph type="body" sz="quarter" idx="17" hasCustomPrompt="1"/>
          </p:nvPr>
        </p:nvSpPr>
        <p:spPr>
          <a:xfrm>
            <a:off x="6822928" y="4216669"/>
            <a:ext cx="3445783" cy="289070"/>
          </a:xfrm>
          <a:prstGeom prst="rect">
            <a:avLst/>
          </a:prstGeom>
        </p:spPr>
        <p:txBody>
          <a:bodyPr/>
          <a:lstStyle>
            <a:lvl1pPr marL="0" indent="0">
              <a:buNone/>
              <a:defRPr sz="1800">
                <a:latin typeface="+mn-lt"/>
                <a:cs typeface="Calibri Light" panose="020F0302020204030204" pitchFamily="34" charset="0"/>
              </a:defRPr>
            </a:lvl1pPr>
          </a:lstStyle>
          <a:p>
            <a:r>
              <a:rPr lang="en-US" noProof="0"/>
              <a:t>Email </a:t>
            </a:r>
          </a:p>
        </p:txBody>
      </p:sp>
      <p:sp>
        <p:nvSpPr>
          <p:cNvPr id="13" name="Text Placeholder 21">
            <a:extLst>
              <a:ext uri="{FF2B5EF4-FFF2-40B4-BE49-F238E27FC236}">
                <a16:creationId xmlns:a16="http://schemas.microsoft.com/office/drawing/2014/main" xmlns="" id="{997A03F2-8D8A-4425-9F56-66DB33CE11A1}"/>
              </a:ext>
            </a:extLst>
          </p:cNvPr>
          <p:cNvSpPr>
            <a:spLocks noGrp="1"/>
          </p:cNvSpPr>
          <p:nvPr>
            <p:ph type="body" sz="quarter" idx="18" hasCustomPrompt="1"/>
          </p:nvPr>
        </p:nvSpPr>
        <p:spPr>
          <a:xfrm>
            <a:off x="6822929" y="4594957"/>
            <a:ext cx="3445782" cy="288000"/>
          </a:xfrm>
          <a:prstGeom prst="rect">
            <a:avLst/>
          </a:prstGeom>
        </p:spPr>
        <p:txBody>
          <a:bodyPr/>
          <a:lstStyle>
            <a:lvl1pPr marL="0" indent="0">
              <a:buNone/>
              <a:defRPr sz="1800">
                <a:latin typeface="+mn-lt"/>
                <a:cs typeface="Calibri Light" panose="020F0302020204030204" pitchFamily="34" charset="0"/>
              </a:defRPr>
            </a:lvl1pPr>
          </a:lstStyle>
          <a:p>
            <a:r>
              <a:rPr lang="en-US" noProof="0"/>
              <a:t>Company Website</a:t>
            </a:r>
          </a:p>
        </p:txBody>
      </p:sp>
      <p:sp>
        <p:nvSpPr>
          <p:cNvPr id="14" name="Shape 4157">
            <a:extLst>
              <a:ext uri="{FF2B5EF4-FFF2-40B4-BE49-F238E27FC236}">
                <a16:creationId xmlns:a16="http://schemas.microsoft.com/office/drawing/2014/main" xmlns="" id="{A30A8F28-98F4-425F-A750-78192A157DF4}"/>
              </a:ext>
            </a:extLst>
          </p:cNvPr>
          <p:cNvSpPr/>
          <p:nvPr userDrawn="1"/>
        </p:nvSpPr>
        <p:spPr>
          <a:xfrm>
            <a:off x="6458938" y="3505247"/>
            <a:ext cx="258875" cy="258875"/>
          </a:xfrm>
          <a:custGeom>
            <a:avLst/>
            <a:gdLst/>
            <a:ahLst/>
            <a:cxnLst>
              <a:cxn ang="0">
                <a:pos x="wd2" y="hd2"/>
              </a:cxn>
              <a:cxn ang="5400000">
                <a:pos x="wd2" y="hd2"/>
              </a:cxn>
              <a:cxn ang="10800000">
                <a:pos x="wd2" y="hd2"/>
              </a:cxn>
              <a:cxn ang="16200000">
                <a:pos x="wd2" y="hd2"/>
              </a:cxn>
            </a:cxnLst>
            <a:rect l="0" t="0" r="r" b="b"/>
            <a:pathLst>
              <a:path w="21600" h="21600" extrusionOk="0">
                <a:moveTo>
                  <a:pt x="17958" y="17505"/>
                </a:moveTo>
                <a:cubicBezTo>
                  <a:pt x="17372" y="16944"/>
                  <a:pt x="16242" y="15945"/>
                  <a:pt x="15117" y="15413"/>
                </a:cubicBezTo>
                <a:cubicBezTo>
                  <a:pt x="14189" y="14975"/>
                  <a:pt x="13657" y="14531"/>
                  <a:pt x="13491" y="14057"/>
                </a:cubicBezTo>
                <a:cubicBezTo>
                  <a:pt x="13377" y="13728"/>
                  <a:pt x="13428" y="13351"/>
                  <a:pt x="13649" y="12904"/>
                </a:cubicBezTo>
                <a:cubicBezTo>
                  <a:pt x="13815" y="12567"/>
                  <a:pt x="13972" y="12286"/>
                  <a:pt x="14117" y="12028"/>
                </a:cubicBezTo>
                <a:cubicBezTo>
                  <a:pt x="14730" y="10934"/>
                  <a:pt x="15203" y="10145"/>
                  <a:pt x="15203" y="7348"/>
                </a:cubicBezTo>
                <a:cubicBezTo>
                  <a:pt x="15203" y="3162"/>
                  <a:pt x="12787" y="2951"/>
                  <a:pt x="12309" y="2951"/>
                </a:cubicBezTo>
                <a:cubicBezTo>
                  <a:pt x="11917" y="2951"/>
                  <a:pt x="11672" y="3037"/>
                  <a:pt x="11435" y="3121"/>
                </a:cubicBezTo>
                <a:cubicBezTo>
                  <a:pt x="11175" y="3213"/>
                  <a:pt x="10907" y="3309"/>
                  <a:pt x="10296" y="3319"/>
                </a:cubicBezTo>
                <a:cubicBezTo>
                  <a:pt x="9190" y="3337"/>
                  <a:pt x="6873" y="3375"/>
                  <a:pt x="6873" y="7226"/>
                </a:cubicBezTo>
                <a:cubicBezTo>
                  <a:pt x="6873" y="9919"/>
                  <a:pt x="7574" y="11156"/>
                  <a:pt x="8125" y="12150"/>
                </a:cubicBezTo>
                <a:cubicBezTo>
                  <a:pt x="8266" y="12404"/>
                  <a:pt x="8399" y="12645"/>
                  <a:pt x="8505" y="12885"/>
                </a:cubicBezTo>
                <a:cubicBezTo>
                  <a:pt x="8973" y="13949"/>
                  <a:pt x="8631" y="14693"/>
                  <a:pt x="7426" y="15224"/>
                </a:cubicBezTo>
                <a:cubicBezTo>
                  <a:pt x="5905" y="15897"/>
                  <a:pt x="5188" y="16247"/>
                  <a:pt x="3693" y="17562"/>
                </a:cubicBezTo>
                <a:cubicBezTo>
                  <a:pt x="2017" y="15800"/>
                  <a:pt x="982" y="13423"/>
                  <a:pt x="982" y="10800"/>
                </a:cubicBezTo>
                <a:cubicBezTo>
                  <a:pt x="982" y="5377"/>
                  <a:pt x="5377" y="982"/>
                  <a:pt x="10800" y="982"/>
                </a:cubicBezTo>
                <a:cubicBezTo>
                  <a:pt x="16223" y="982"/>
                  <a:pt x="20618" y="5377"/>
                  <a:pt x="20618" y="10800"/>
                </a:cubicBezTo>
                <a:cubicBezTo>
                  <a:pt x="20618" y="13395"/>
                  <a:pt x="19603" y="15749"/>
                  <a:pt x="17958" y="17505"/>
                </a:cubicBezTo>
                <a:moveTo>
                  <a:pt x="10800" y="20618"/>
                </a:moveTo>
                <a:cubicBezTo>
                  <a:pt x="8356" y="20618"/>
                  <a:pt x="6125" y="19720"/>
                  <a:pt x="4407" y="18242"/>
                </a:cubicBezTo>
                <a:cubicBezTo>
                  <a:pt x="5730" y="17084"/>
                  <a:pt x="6362" y="16767"/>
                  <a:pt x="7823" y="16122"/>
                </a:cubicBezTo>
                <a:cubicBezTo>
                  <a:pt x="9515" y="15375"/>
                  <a:pt x="10091" y="14051"/>
                  <a:pt x="9403" y="12489"/>
                </a:cubicBezTo>
                <a:cubicBezTo>
                  <a:pt x="9279" y="12208"/>
                  <a:pt x="9136" y="11949"/>
                  <a:pt x="8984" y="11674"/>
                </a:cubicBezTo>
                <a:cubicBezTo>
                  <a:pt x="8461" y="10732"/>
                  <a:pt x="7855" y="9665"/>
                  <a:pt x="7855" y="7226"/>
                </a:cubicBezTo>
                <a:cubicBezTo>
                  <a:pt x="7855" y="4341"/>
                  <a:pt x="9224" y="4318"/>
                  <a:pt x="10312" y="4300"/>
                </a:cubicBezTo>
                <a:cubicBezTo>
                  <a:pt x="11084" y="4287"/>
                  <a:pt x="11461" y="4154"/>
                  <a:pt x="11763" y="4047"/>
                </a:cubicBezTo>
                <a:cubicBezTo>
                  <a:pt x="11964" y="3975"/>
                  <a:pt x="12086" y="3933"/>
                  <a:pt x="12309" y="3933"/>
                </a:cubicBezTo>
                <a:cubicBezTo>
                  <a:pt x="13218" y="3933"/>
                  <a:pt x="14221" y="4830"/>
                  <a:pt x="14221" y="7348"/>
                </a:cubicBezTo>
                <a:cubicBezTo>
                  <a:pt x="14221" y="9888"/>
                  <a:pt x="13840" y="10513"/>
                  <a:pt x="13261" y="11548"/>
                </a:cubicBezTo>
                <a:cubicBezTo>
                  <a:pt x="13108" y="11820"/>
                  <a:pt x="12943" y="12115"/>
                  <a:pt x="12768" y="12470"/>
                </a:cubicBezTo>
                <a:cubicBezTo>
                  <a:pt x="12430" y="13155"/>
                  <a:pt x="12362" y="13798"/>
                  <a:pt x="12565" y="14380"/>
                </a:cubicBezTo>
                <a:cubicBezTo>
                  <a:pt x="12825" y="15126"/>
                  <a:pt x="13502" y="15737"/>
                  <a:pt x="14696" y="16302"/>
                </a:cubicBezTo>
                <a:cubicBezTo>
                  <a:pt x="15675" y="16764"/>
                  <a:pt x="16700" y="17667"/>
                  <a:pt x="17251" y="18189"/>
                </a:cubicBezTo>
                <a:cubicBezTo>
                  <a:pt x="15525" y="19697"/>
                  <a:pt x="13272" y="20618"/>
                  <a:pt x="10800" y="20618"/>
                </a:cubicBezTo>
                <a:moveTo>
                  <a:pt x="10800" y="0"/>
                </a:moveTo>
                <a:cubicBezTo>
                  <a:pt x="4835" y="0"/>
                  <a:pt x="0" y="4835"/>
                  <a:pt x="0" y="10800"/>
                </a:cubicBezTo>
                <a:cubicBezTo>
                  <a:pt x="0" y="16764"/>
                  <a:pt x="4835" y="21600"/>
                  <a:pt x="10800" y="21600"/>
                </a:cubicBezTo>
                <a:cubicBezTo>
                  <a:pt x="16765" y="21600"/>
                  <a:pt x="21600" y="16764"/>
                  <a:pt x="21600" y="10800"/>
                </a:cubicBezTo>
                <a:cubicBezTo>
                  <a:pt x="21600" y="4835"/>
                  <a:pt x="16765" y="0"/>
                  <a:pt x="10800"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15" name="Shape 4186">
            <a:extLst>
              <a:ext uri="{FF2B5EF4-FFF2-40B4-BE49-F238E27FC236}">
                <a16:creationId xmlns:a16="http://schemas.microsoft.com/office/drawing/2014/main" xmlns="" id="{2F84D399-8148-4E86-A1E4-BE7D1D81383A}"/>
              </a:ext>
            </a:extLst>
          </p:cNvPr>
          <p:cNvSpPr/>
          <p:nvPr userDrawn="1"/>
        </p:nvSpPr>
        <p:spPr>
          <a:xfrm>
            <a:off x="6507622" y="3897986"/>
            <a:ext cx="161507" cy="296095"/>
          </a:xfrm>
          <a:custGeom>
            <a:avLst/>
            <a:gdLst/>
            <a:ahLst/>
            <a:cxnLst>
              <a:cxn ang="0">
                <a:pos x="wd2" y="hd2"/>
              </a:cxn>
              <a:cxn ang="5400000">
                <a:pos x="wd2" y="hd2"/>
              </a:cxn>
              <a:cxn ang="10800000">
                <a:pos x="wd2" y="hd2"/>
              </a:cxn>
              <a:cxn ang="16200000">
                <a:pos x="wd2" y="hd2"/>
              </a:cxn>
            </a:cxnLst>
            <a:rect l="0" t="0" r="r" b="b"/>
            <a:pathLst>
              <a:path w="21600" h="21600" extrusionOk="0">
                <a:moveTo>
                  <a:pt x="11700" y="1473"/>
                </a:moveTo>
                <a:lnTo>
                  <a:pt x="9900" y="1473"/>
                </a:lnTo>
                <a:cubicBezTo>
                  <a:pt x="9403" y="1473"/>
                  <a:pt x="9000" y="1692"/>
                  <a:pt x="9000" y="1964"/>
                </a:cubicBezTo>
                <a:cubicBezTo>
                  <a:pt x="9000" y="2235"/>
                  <a:pt x="9403" y="2455"/>
                  <a:pt x="9900" y="2455"/>
                </a:cubicBezTo>
                <a:lnTo>
                  <a:pt x="11700" y="2455"/>
                </a:lnTo>
                <a:cubicBezTo>
                  <a:pt x="12197" y="2455"/>
                  <a:pt x="12600" y="2235"/>
                  <a:pt x="12600" y="1964"/>
                </a:cubicBezTo>
                <a:cubicBezTo>
                  <a:pt x="12600" y="1692"/>
                  <a:pt x="12197" y="1473"/>
                  <a:pt x="11700" y="1473"/>
                </a:cubicBezTo>
                <a:moveTo>
                  <a:pt x="19800" y="2945"/>
                </a:moveTo>
                <a:lnTo>
                  <a:pt x="1800" y="2945"/>
                </a:lnTo>
                <a:lnTo>
                  <a:pt x="1800" y="1964"/>
                </a:lnTo>
                <a:cubicBezTo>
                  <a:pt x="1800" y="1422"/>
                  <a:pt x="2605" y="982"/>
                  <a:pt x="3600" y="982"/>
                </a:cubicBezTo>
                <a:lnTo>
                  <a:pt x="18000" y="982"/>
                </a:lnTo>
                <a:cubicBezTo>
                  <a:pt x="18993" y="982"/>
                  <a:pt x="19800" y="1422"/>
                  <a:pt x="19800" y="1964"/>
                </a:cubicBezTo>
                <a:cubicBezTo>
                  <a:pt x="19800" y="1964"/>
                  <a:pt x="19800" y="2945"/>
                  <a:pt x="19800" y="2945"/>
                </a:cubicBezTo>
                <a:close/>
                <a:moveTo>
                  <a:pt x="19800" y="17673"/>
                </a:moveTo>
                <a:lnTo>
                  <a:pt x="1800" y="17673"/>
                </a:lnTo>
                <a:lnTo>
                  <a:pt x="1800" y="3927"/>
                </a:lnTo>
                <a:lnTo>
                  <a:pt x="19800" y="3927"/>
                </a:lnTo>
                <a:cubicBezTo>
                  <a:pt x="19800" y="3927"/>
                  <a:pt x="19800" y="17673"/>
                  <a:pt x="19800" y="17673"/>
                </a:cubicBezTo>
                <a:close/>
                <a:moveTo>
                  <a:pt x="19800" y="19636"/>
                </a:moveTo>
                <a:cubicBezTo>
                  <a:pt x="19800" y="20179"/>
                  <a:pt x="18993" y="20618"/>
                  <a:pt x="18000" y="20618"/>
                </a:cubicBezTo>
                <a:lnTo>
                  <a:pt x="3600" y="20618"/>
                </a:lnTo>
                <a:cubicBezTo>
                  <a:pt x="2605" y="20618"/>
                  <a:pt x="1800" y="20179"/>
                  <a:pt x="1800" y="19636"/>
                </a:cubicBezTo>
                <a:lnTo>
                  <a:pt x="1800" y="18655"/>
                </a:lnTo>
                <a:lnTo>
                  <a:pt x="19800" y="18655"/>
                </a:lnTo>
                <a:cubicBezTo>
                  <a:pt x="19800" y="18655"/>
                  <a:pt x="19800" y="19636"/>
                  <a:pt x="19800" y="19636"/>
                </a:cubicBezTo>
                <a:close/>
                <a:moveTo>
                  <a:pt x="18000" y="0"/>
                </a:moveTo>
                <a:lnTo>
                  <a:pt x="3600" y="0"/>
                </a:lnTo>
                <a:cubicBezTo>
                  <a:pt x="1612" y="0"/>
                  <a:pt x="0" y="879"/>
                  <a:pt x="0" y="1964"/>
                </a:cubicBezTo>
                <a:lnTo>
                  <a:pt x="0" y="19636"/>
                </a:lnTo>
                <a:cubicBezTo>
                  <a:pt x="0" y="20721"/>
                  <a:pt x="1612" y="21600"/>
                  <a:pt x="3600" y="21600"/>
                </a:cubicBezTo>
                <a:lnTo>
                  <a:pt x="18000" y="21600"/>
                </a:lnTo>
                <a:cubicBezTo>
                  <a:pt x="19988" y="21600"/>
                  <a:pt x="21600" y="20721"/>
                  <a:pt x="21600" y="19636"/>
                </a:cubicBezTo>
                <a:lnTo>
                  <a:pt x="21600" y="1964"/>
                </a:lnTo>
                <a:cubicBezTo>
                  <a:pt x="21600" y="879"/>
                  <a:pt x="19988" y="0"/>
                  <a:pt x="18000" y="0"/>
                </a:cubicBezTo>
                <a:moveTo>
                  <a:pt x="10800" y="20127"/>
                </a:moveTo>
                <a:cubicBezTo>
                  <a:pt x="11297" y="20127"/>
                  <a:pt x="11700" y="19908"/>
                  <a:pt x="11700" y="19636"/>
                </a:cubicBezTo>
                <a:cubicBezTo>
                  <a:pt x="11700" y="19366"/>
                  <a:pt x="11297" y="19145"/>
                  <a:pt x="10800" y="19145"/>
                </a:cubicBezTo>
                <a:cubicBezTo>
                  <a:pt x="10303" y="19145"/>
                  <a:pt x="9900" y="19366"/>
                  <a:pt x="9900" y="19636"/>
                </a:cubicBezTo>
                <a:cubicBezTo>
                  <a:pt x="9900" y="19908"/>
                  <a:pt x="10303" y="20127"/>
                  <a:pt x="10800" y="20127"/>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19" name="Shape 4379">
            <a:extLst>
              <a:ext uri="{FF2B5EF4-FFF2-40B4-BE49-F238E27FC236}">
                <a16:creationId xmlns:a16="http://schemas.microsoft.com/office/drawing/2014/main" xmlns="" id="{E4408FF8-E342-42F8-BBE9-1220822B5E99}"/>
              </a:ext>
            </a:extLst>
          </p:cNvPr>
          <p:cNvSpPr/>
          <p:nvPr userDrawn="1"/>
        </p:nvSpPr>
        <p:spPr>
          <a:xfrm>
            <a:off x="6458938" y="4327945"/>
            <a:ext cx="258875" cy="188273"/>
          </a:xfrm>
          <a:custGeom>
            <a:avLst/>
            <a:gdLst/>
            <a:ahLst/>
            <a:cxnLst>
              <a:cxn ang="0">
                <a:pos x="wd2" y="hd2"/>
              </a:cxn>
              <a:cxn ang="5400000">
                <a:pos x="wd2" y="hd2"/>
              </a:cxn>
              <a:cxn ang="10800000">
                <a:pos x="wd2" y="hd2"/>
              </a:cxn>
              <a:cxn ang="16200000">
                <a:pos x="wd2" y="hd2"/>
              </a:cxn>
            </a:cxnLst>
            <a:rect l="0" t="0" r="r" b="b"/>
            <a:pathLst>
              <a:path w="21600" h="21600" extrusionOk="0">
                <a:moveTo>
                  <a:pt x="20618" y="18900"/>
                </a:moveTo>
                <a:cubicBezTo>
                  <a:pt x="20618" y="18980"/>
                  <a:pt x="20611" y="19058"/>
                  <a:pt x="20601" y="19135"/>
                </a:cubicBezTo>
                <a:lnTo>
                  <a:pt x="14539" y="10800"/>
                </a:lnTo>
                <a:lnTo>
                  <a:pt x="20601" y="2465"/>
                </a:lnTo>
                <a:cubicBezTo>
                  <a:pt x="20611" y="2542"/>
                  <a:pt x="20618" y="2620"/>
                  <a:pt x="20618" y="2700"/>
                </a:cubicBezTo>
                <a:cubicBezTo>
                  <a:pt x="20618" y="2700"/>
                  <a:pt x="20618" y="18900"/>
                  <a:pt x="20618" y="18900"/>
                </a:cubicBezTo>
                <a:close/>
                <a:moveTo>
                  <a:pt x="19636" y="20250"/>
                </a:moveTo>
                <a:lnTo>
                  <a:pt x="1964" y="20250"/>
                </a:lnTo>
                <a:cubicBezTo>
                  <a:pt x="1849" y="20250"/>
                  <a:pt x="1739" y="20218"/>
                  <a:pt x="1637" y="20168"/>
                </a:cubicBezTo>
                <a:lnTo>
                  <a:pt x="7755" y="11754"/>
                </a:lnTo>
                <a:lnTo>
                  <a:pt x="9440" y="14072"/>
                </a:lnTo>
                <a:cubicBezTo>
                  <a:pt x="9816" y="14589"/>
                  <a:pt x="10308" y="14847"/>
                  <a:pt x="10800" y="14847"/>
                </a:cubicBezTo>
                <a:cubicBezTo>
                  <a:pt x="11292" y="14847"/>
                  <a:pt x="11784" y="14589"/>
                  <a:pt x="12159" y="14072"/>
                </a:cubicBezTo>
                <a:lnTo>
                  <a:pt x="13845" y="11754"/>
                </a:lnTo>
                <a:lnTo>
                  <a:pt x="19964" y="20168"/>
                </a:lnTo>
                <a:cubicBezTo>
                  <a:pt x="19861" y="20218"/>
                  <a:pt x="19752" y="20250"/>
                  <a:pt x="19636" y="20250"/>
                </a:cubicBezTo>
                <a:moveTo>
                  <a:pt x="982" y="18900"/>
                </a:moveTo>
                <a:lnTo>
                  <a:pt x="982" y="2700"/>
                </a:lnTo>
                <a:cubicBezTo>
                  <a:pt x="982" y="2620"/>
                  <a:pt x="989" y="2542"/>
                  <a:pt x="999" y="2465"/>
                </a:cubicBezTo>
                <a:lnTo>
                  <a:pt x="7061" y="10800"/>
                </a:lnTo>
                <a:lnTo>
                  <a:pt x="999" y="19135"/>
                </a:lnTo>
                <a:cubicBezTo>
                  <a:pt x="989" y="19058"/>
                  <a:pt x="982" y="18980"/>
                  <a:pt x="982" y="18900"/>
                </a:cubicBezTo>
                <a:moveTo>
                  <a:pt x="1964" y="1350"/>
                </a:moveTo>
                <a:lnTo>
                  <a:pt x="19636" y="1350"/>
                </a:lnTo>
                <a:cubicBezTo>
                  <a:pt x="19752" y="1350"/>
                  <a:pt x="19861" y="1382"/>
                  <a:pt x="19964" y="1433"/>
                </a:cubicBezTo>
                <a:lnTo>
                  <a:pt x="11465" y="13118"/>
                </a:lnTo>
                <a:cubicBezTo>
                  <a:pt x="11288" y="13362"/>
                  <a:pt x="11051" y="13497"/>
                  <a:pt x="10800" y="13497"/>
                </a:cubicBezTo>
                <a:cubicBezTo>
                  <a:pt x="10549" y="13497"/>
                  <a:pt x="10312" y="13362"/>
                  <a:pt x="10134" y="13118"/>
                </a:cubicBezTo>
                <a:lnTo>
                  <a:pt x="1637" y="1433"/>
                </a:lnTo>
                <a:cubicBezTo>
                  <a:pt x="1739" y="1382"/>
                  <a:pt x="1849" y="1350"/>
                  <a:pt x="1964" y="1350"/>
                </a:cubicBezTo>
                <a:moveTo>
                  <a:pt x="19636" y="0"/>
                </a:moveTo>
                <a:lnTo>
                  <a:pt x="1964" y="0"/>
                </a:lnTo>
                <a:cubicBezTo>
                  <a:pt x="879" y="0"/>
                  <a:pt x="0" y="1209"/>
                  <a:pt x="0" y="2700"/>
                </a:cubicBezTo>
                <a:lnTo>
                  <a:pt x="0" y="18900"/>
                </a:lnTo>
                <a:cubicBezTo>
                  <a:pt x="0" y="20391"/>
                  <a:pt x="879" y="21600"/>
                  <a:pt x="1964" y="21600"/>
                </a:cubicBezTo>
                <a:lnTo>
                  <a:pt x="19636" y="21600"/>
                </a:lnTo>
                <a:cubicBezTo>
                  <a:pt x="20721" y="21600"/>
                  <a:pt x="21600" y="20391"/>
                  <a:pt x="21600" y="18900"/>
                </a:cubicBezTo>
                <a:lnTo>
                  <a:pt x="21600" y="2700"/>
                </a:lnTo>
                <a:cubicBezTo>
                  <a:pt x="21600" y="1209"/>
                  <a:pt x="20721" y="0"/>
                  <a:pt x="19636"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20" name="Shape 4487">
            <a:extLst>
              <a:ext uri="{FF2B5EF4-FFF2-40B4-BE49-F238E27FC236}">
                <a16:creationId xmlns:a16="http://schemas.microsoft.com/office/drawing/2014/main" xmlns="" id="{11D27456-C005-4109-9E74-0B692200A0B3}"/>
              </a:ext>
            </a:extLst>
          </p:cNvPr>
          <p:cNvSpPr/>
          <p:nvPr userDrawn="1"/>
        </p:nvSpPr>
        <p:spPr>
          <a:xfrm>
            <a:off x="6471716" y="4650082"/>
            <a:ext cx="233318" cy="233318"/>
          </a:xfrm>
          <a:custGeom>
            <a:avLst/>
            <a:gdLst/>
            <a:ahLst/>
            <a:cxnLst>
              <a:cxn ang="0">
                <a:pos x="wd2" y="hd2"/>
              </a:cxn>
              <a:cxn ang="5400000">
                <a:pos x="wd2" y="hd2"/>
              </a:cxn>
              <a:cxn ang="10800000">
                <a:pos x="wd2" y="hd2"/>
              </a:cxn>
              <a:cxn ang="16200000">
                <a:pos x="wd2" y="hd2"/>
              </a:cxn>
            </a:cxnLst>
            <a:rect l="0" t="0" r="r" b="b"/>
            <a:pathLst>
              <a:path w="21600" h="21600" extrusionOk="0">
                <a:moveTo>
                  <a:pt x="17850" y="17620"/>
                </a:moveTo>
                <a:cubicBezTo>
                  <a:pt x="17270" y="17122"/>
                  <a:pt x="16604" y="16682"/>
                  <a:pt x="15855" y="16324"/>
                </a:cubicBezTo>
                <a:cubicBezTo>
                  <a:pt x="15868" y="16284"/>
                  <a:pt x="15882" y="16244"/>
                  <a:pt x="15896" y="16203"/>
                </a:cubicBezTo>
                <a:cubicBezTo>
                  <a:pt x="16131" y="15456"/>
                  <a:pt x="16320" y="14656"/>
                  <a:pt x="16454" y="13811"/>
                </a:cubicBezTo>
                <a:cubicBezTo>
                  <a:pt x="16471" y="13704"/>
                  <a:pt x="16484" y="13596"/>
                  <a:pt x="16499" y="13488"/>
                </a:cubicBezTo>
                <a:cubicBezTo>
                  <a:pt x="16544" y="13166"/>
                  <a:pt x="16581" y="12839"/>
                  <a:pt x="16610" y="12507"/>
                </a:cubicBezTo>
                <a:cubicBezTo>
                  <a:pt x="16621" y="12383"/>
                  <a:pt x="16632" y="12260"/>
                  <a:pt x="16641" y="12135"/>
                </a:cubicBezTo>
                <a:cubicBezTo>
                  <a:pt x="16660" y="11858"/>
                  <a:pt x="16664" y="11574"/>
                  <a:pt x="16673" y="11291"/>
                </a:cubicBezTo>
                <a:lnTo>
                  <a:pt x="20598" y="11291"/>
                </a:lnTo>
                <a:cubicBezTo>
                  <a:pt x="20476" y="13747"/>
                  <a:pt x="19450" y="15962"/>
                  <a:pt x="17850" y="17620"/>
                </a:cubicBezTo>
                <a:moveTo>
                  <a:pt x="13714" y="20178"/>
                </a:moveTo>
                <a:cubicBezTo>
                  <a:pt x="13925" y="19957"/>
                  <a:pt x="14127" y="19710"/>
                  <a:pt x="14321" y="19444"/>
                </a:cubicBezTo>
                <a:cubicBezTo>
                  <a:pt x="14339" y="19419"/>
                  <a:pt x="14357" y="19394"/>
                  <a:pt x="14375" y="19369"/>
                </a:cubicBezTo>
                <a:cubicBezTo>
                  <a:pt x="14764" y="18822"/>
                  <a:pt x="15116" y="18192"/>
                  <a:pt x="15420" y="17488"/>
                </a:cubicBezTo>
                <a:cubicBezTo>
                  <a:pt x="15436" y="17450"/>
                  <a:pt x="15451" y="17410"/>
                  <a:pt x="15467" y="17372"/>
                </a:cubicBezTo>
                <a:cubicBezTo>
                  <a:pt x="15485" y="17329"/>
                  <a:pt x="15499" y="17282"/>
                  <a:pt x="15517" y="17239"/>
                </a:cubicBezTo>
                <a:cubicBezTo>
                  <a:pt x="16123" y="17535"/>
                  <a:pt x="16665" y="17890"/>
                  <a:pt x="17142" y="18285"/>
                </a:cubicBezTo>
                <a:cubicBezTo>
                  <a:pt x="16149" y="19129"/>
                  <a:pt x="14989" y="19782"/>
                  <a:pt x="13714" y="20178"/>
                </a:cubicBezTo>
                <a:moveTo>
                  <a:pt x="11291" y="20569"/>
                </a:moveTo>
                <a:lnTo>
                  <a:pt x="11291" y="16221"/>
                </a:lnTo>
                <a:cubicBezTo>
                  <a:pt x="12498" y="16271"/>
                  <a:pt x="13638" y="16493"/>
                  <a:pt x="14652" y="16869"/>
                </a:cubicBezTo>
                <a:cubicBezTo>
                  <a:pt x="13850" y="18909"/>
                  <a:pt x="12654" y="20298"/>
                  <a:pt x="11291" y="20569"/>
                </a:cubicBezTo>
                <a:moveTo>
                  <a:pt x="11291" y="11291"/>
                </a:moveTo>
                <a:lnTo>
                  <a:pt x="15697" y="11291"/>
                </a:lnTo>
                <a:cubicBezTo>
                  <a:pt x="15655" y="12995"/>
                  <a:pt x="15392" y="14581"/>
                  <a:pt x="14971" y="15948"/>
                </a:cubicBezTo>
                <a:cubicBezTo>
                  <a:pt x="13855" y="15534"/>
                  <a:pt x="12608" y="15291"/>
                  <a:pt x="11291" y="15240"/>
                </a:cubicBezTo>
                <a:cubicBezTo>
                  <a:pt x="11291" y="15240"/>
                  <a:pt x="11291" y="11291"/>
                  <a:pt x="11291" y="11291"/>
                </a:cubicBezTo>
                <a:close/>
                <a:moveTo>
                  <a:pt x="11291" y="6360"/>
                </a:moveTo>
                <a:cubicBezTo>
                  <a:pt x="12608" y="6309"/>
                  <a:pt x="13855" y="6066"/>
                  <a:pt x="14971" y="5652"/>
                </a:cubicBezTo>
                <a:cubicBezTo>
                  <a:pt x="15392" y="7019"/>
                  <a:pt x="15655" y="8605"/>
                  <a:pt x="15697" y="10309"/>
                </a:cubicBezTo>
                <a:lnTo>
                  <a:pt x="11291" y="10309"/>
                </a:lnTo>
                <a:cubicBezTo>
                  <a:pt x="11291" y="10309"/>
                  <a:pt x="11291" y="6360"/>
                  <a:pt x="11291" y="6360"/>
                </a:cubicBezTo>
                <a:close/>
                <a:moveTo>
                  <a:pt x="11291" y="1031"/>
                </a:moveTo>
                <a:cubicBezTo>
                  <a:pt x="12654" y="1302"/>
                  <a:pt x="13850" y="2691"/>
                  <a:pt x="14652" y="4731"/>
                </a:cubicBezTo>
                <a:cubicBezTo>
                  <a:pt x="13638" y="5107"/>
                  <a:pt x="12498" y="5329"/>
                  <a:pt x="11291" y="5379"/>
                </a:cubicBezTo>
                <a:cubicBezTo>
                  <a:pt x="11291" y="5379"/>
                  <a:pt x="11291" y="1031"/>
                  <a:pt x="11291" y="1031"/>
                </a:cubicBezTo>
                <a:close/>
                <a:moveTo>
                  <a:pt x="17142" y="3315"/>
                </a:moveTo>
                <a:cubicBezTo>
                  <a:pt x="16665" y="3711"/>
                  <a:pt x="16123" y="4065"/>
                  <a:pt x="15517" y="4361"/>
                </a:cubicBezTo>
                <a:cubicBezTo>
                  <a:pt x="15499" y="4318"/>
                  <a:pt x="15485" y="4271"/>
                  <a:pt x="15467" y="4229"/>
                </a:cubicBezTo>
                <a:cubicBezTo>
                  <a:pt x="15451" y="4190"/>
                  <a:pt x="15436" y="4151"/>
                  <a:pt x="15420" y="4112"/>
                </a:cubicBezTo>
                <a:cubicBezTo>
                  <a:pt x="15116" y="3408"/>
                  <a:pt x="14764" y="2778"/>
                  <a:pt x="14375" y="2231"/>
                </a:cubicBezTo>
                <a:cubicBezTo>
                  <a:pt x="14357" y="2206"/>
                  <a:pt x="14339" y="2181"/>
                  <a:pt x="14321" y="2156"/>
                </a:cubicBezTo>
                <a:cubicBezTo>
                  <a:pt x="14127" y="1890"/>
                  <a:pt x="13925" y="1643"/>
                  <a:pt x="13714" y="1422"/>
                </a:cubicBezTo>
                <a:cubicBezTo>
                  <a:pt x="14989" y="1818"/>
                  <a:pt x="16149" y="2471"/>
                  <a:pt x="17142" y="3315"/>
                </a:cubicBezTo>
                <a:moveTo>
                  <a:pt x="20598" y="10309"/>
                </a:moveTo>
                <a:lnTo>
                  <a:pt x="16673" y="10309"/>
                </a:lnTo>
                <a:cubicBezTo>
                  <a:pt x="16664" y="10027"/>
                  <a:pt x="16660" y="9742"/>
                  <a:pt x="16641" y="9465"/>
                </a:cubicBezTo>
                <a:cubicBezTo>
                  <a:pt x="16632" y="9340"/>
                  <a:pt x="16621" y="9217"/>
                  <a:pt x="16610" y="9093"/>
                </a:cubicBezTo>
                <a:cubicBezTo>
                  <a:pt x="16581" y="8761"/>
                  <a:pt x="16544" y="8434"/>
                  <a:pt x="16499" y="8112"/>
                </a:cubicBezTo>
                <a:cubicBezTo>
                  <a:pt x="16484" y="8005"/>
                  <a:pt x="16471" y="7896"/>
                  <a:pt x="16454" y="7789"/>
                </a:cubicBezTo>
                <a:cubicBezTo>
                  <a:pt x="16320" y="6944"/>
                  <a:pt x="16131" y="6144"/>
                  <a:pt x="15896" y="5397"/>
                </a:cubicBezTo>
                <a:cubicBezTo>
                  <a:pt x="15882" y="5357"/>
                  <a:pt x="15868" y="5317"/>
                  <a:pt x="15855" y="5276"/>
                </a:cubicBezTo>
                <a:cubicBezTo>
                  <a:pt x="16604" y="4918"/>
                  <a:pt x="17270" y="4478"/>
                  <a:pt x="17850" y="3981"/>
                </a:cubicBezTo>
                <a:cubicBezTo>
                  <a:pt x="19450" y="5638"/>
                  <a:pt x="20476" y="7853"/>
                  <a:pt x="20598" y="10309"/>
                </a:cubicBezTo>
                <a:moveTo>
                  <a:pt x="10309" y="5379"/>
                </a:moveTo>
                <a:cubicBezTo>
                  <a:pt x="9101" y="5329"/>
                  <a:pt x="7961" y="5107"/>
                  <a:pt x="6947" y="4731"/>
                </a:cubicBezTo>
                <a:cubicBezTo>
                  <a:pt x="7749" y="2691"/>
                  <a:pt x="8945" y="1302"/>
                  <a:pt x="10309" y="1031"/>
                </a:cubicBezTo>
                <a:cubicBezTo>
                  <a:pt x="10309" y="1031"/>
                  <a:pt x="10309" y="5379"/>
                  <a:pt x="10309" y="5379"/>
                </a:cubicBezTo>
                <a:close/>
                <a:moveTo>
                  <a:pt x="10309" y="10309"/>
                </a:moveTo>
                <a:lnTo>
                  <a:pt x="5903" y="10309"/>
                </a:lnTo>
                <a:cubicBezTo>
                  <a:pt x="5945" y="8605"/>
                  <a:pt x="6207" y="7019"/>
                  <a:pt x="6629" y="5652"/>
                </a:cubicBezTo>
                <a:cubicBezTo>
                  <a:pt x="7745" y="6066"/>
                  <a:pt x="8991" y="6309"/>
                  <a:pt x="10309" y="6360"/>
                </a:cubicBezTo>
                <a:cubicBezTo>
                  <a:pt x="10309" y="6360"/>
                  <a:pt x="10309" y="10309"/>
                  <a:pt x="10309" y="10309"/>
                </a:cubicBezTo>
                <a:close/>
                <a:moveTo>
                  <a:pt x="10309" y="15240"/>
                </a:moveTo>
                <a:cubicBezTo>
                  <a:pt x="8991" y="15291"/>
                  <a:pt x="7745" y="15534"/>
                  <a:pt x="6629" y="15948"/>
                </a:cubicBezTo>
                <a:cubicBezTo>
                  <a:pt x="6207" y="14581"/>
                  <a:pt x="5945" y="12995"/>
                  <a:pt x="5903" y="11291"/>
                </a:cubicBezTo>
                <a:lnTo>
                  <a:pt x="10309" y="11291"/>
                </a:lnTo>
                <a:cubicBezTo>
                  <a:pt x="10309" y="11291"/>
                  <a:pt x="10309" y="15240"/>
                  <a:pt x="10309" y="15240"/>
                </a:cubicBezTo>
                <a:close/>
                <a:moveTo>
                  <a:pt x="10309" y="20569"/>
                </a:moveTo>
                <a:cubicBezTo>
                  <a:pt x="8945" y="20298"/>
                  <a:pt x="7749" y="18909"/>
                  <a:pt x="6947" y="16869"/>
                </a:cubicBezTo>
                <a:cubicBezTo>
                  <a:pt x="7961" y="16493"/>
                  <a:pt x="9101" y="16271"/>
                  <a:pt x="10309" y="16221"/>
                </a:cubicBezTo>
                <a:cubicBezTo>
                  <a:pt x="10309" y="16221"/>
                  <a:pt x="10309" y="20569"/>
                  <a:pt x="10309" y="20569"/>
                </a:cubicBezTo>
                <a:close/>
                <a:moveTo>
                  <a:pt x="4458" y="18285"/>
                </a:moveTo>
                <a:cubicBezTo>
                  <a:pt x="4934" y="17890"/>
                  <a:pt x="5476" y="17535"/>
                  <a:pt x="6083" y="17239"/>
                </a:cubicBezTo>
                <a:cubicBezTo>
                  <a:pt x="6100" y="17282"/>
                  <a:pt x="6115" y="17329"/>
                  <a:pt x="6132" y="17372"/>
                </a:cubicBezTo>
                <a:cubicBezTo>
                  <a:pt x="6149" y="17410"/>
                  <a:pt x="6163" y="17450"/>
                  <a:pt x="6180" y="17488"/>
                </a:cubicBezTo>
                <a:cubicBezTo>
                  <a:pt x="6484" y="18192"/>
                  <a:pt x="6835" y="18822"/>
                  <a:pt x="7224" y="19369"/>
                </a:cubicBezTo>
                <a:cubicBezTo>
                  <a:pt x="7242" y="19394"/>
                  <a:pt x="7261" y="19419"/>
                  <a:pt x="7279" y="19444"/>
                </a:cubicBezTo>
                <a:cubicBezTo>
                  <a:pt x="7472" y="19710"/>
                  <a:pt x="7674" y="19957"/>
                  <a:pt x="7886" y="20178"/>
                </a:cubicBezTo>
                <a:cubicBezTo>
                  <a:pt x="6610" y="19782"/>
                  <a:pt x="5451" y="19129"/>
                  <a:pt x="4458" y="18285"/>
                </a:cubicBezTo>
                <a:moveTo>
                  <a:pt x="1002" y="11291"/>
                </a:moveTo>
                <a:lnTo>
                  <a:pt x="4927" y="11291"/>
                </a:lnTo>
                <a:cubicBezTo>
                  <a:pt x="4935" y="11574"/>
                  <a:pt x="4940" y="11858"/>
                  <a:pt x="4958" y="12135"/>
                </a:cubicBezTo>
                <a:cubicBezTo>
                  <a:pt x="4967" y="12260"/>
                  <a:pt x="4979" y="12383"/>
                  <a:pt x="4989" y="12507"/>
                </a:cubicBezTo>
                <a:cubicBezTo>
                  <a:pt x="5018" y="12839"/>
                  <a:pt x="5055" y="13166"/>
                  <a:pt x="5100" y="13488"/>
                </a:cubicBezTo>
                <a:cubicBezTo>
                  <a:pt x="5116" y="13596"/>
                  <a:pt x="5129" y="13704"/>
                  <a:pt x="5146" y="13811"/>
                </a:cubicBezTo>
                <a:cubicBezTo>
                  <a:pt x="5280" y="14656"/>
                  <a:pt x="5468" y="15456"/>
                  <a:pt x="5704" y="16203"/>
                </a:cubicBezTo>
                <a:cubicBezTo>
                  <a:pt x="5718" y="16244"/>
                  <a:pt x="5731" y="16284"/>
                  <a:pt x="5744" y="16324"/>
                </a:cubicBezTo>
                <a:cubicBezTo>
                  <a:pt x="4996" y="16682"/>
                  <a:pt x="4330" y="17122"/>
                  <a:pt x="3749" y="17620"/>
                </a:cubicBezTo>
                <a:cubicBezTo>
                  <a:pt x="2150" y="15962"/>
                  <a:pt x="1123" y="13747"/>
                  <a:pt x="1002" y="11291"/>
                </a:cubicBezTo>
                <a:moveTo>
                  <a:pt x="3749" y="3981"/>
                </a:moveTo>
                <a:cubicBezTo>
                  <a:pt x="4330" y="4478"/>
                  <a:pt x="4996" y="4918"/>
                  <a:pt x="5744" y="5276"/>
                </a:cubicBezTo>
                <a:cubicBezTo>
                  <a:pt x="5731" y="5317"/>
                  <a:pt x="5718" y="5357"/>
                  <a:pt x="5704" y="5397"/>
                </a:cubicBezTo>
                <a:cubicBezTo>
                  <a:pt x="5469" y="6144"/>
                  <a:pt x="5280" y="6944"/>
                  <a:pt x="5146" y="7789"/>
                </a:cubicBezTo>
                <a:cubicBezTo>
                  <a:pt x="5129" y="7896"/>
                  <a:pt x="5116" y="8005"/>
                  <a:pt x="5100" y="8112"/>
                </a:cubicBezTo>
                <a:cubicBezTo>
                  <a:pt x="5055" y="8434"/>
                  <a:pt x="5018" y="8761"/>
                  <a:pt x="4989" y="9093"/>
                </a:cubicBezTo>
                <a:cubicBezTo>
                  <a:pt x="4979" y="9217"/>
                  <a:pt x="4967" y="9340"/>
                  <a:pt x="4958" y="9465"/>
                </a:cubicBezTo>
                <a:cubicBezTo>
                  <a:pt x="4940" y="9742"/>
                  <a:pt x="4935" y="10027"/>
                  <a:pt x="4927" y="10309"/>
                </a:cubicBezTo>
                <a:lnTo>
                  <a:pt x="1002" y="10309"/>
                </a:lnTo>
                <a:cubicBezTo>
                  <a:pt x="1123" y="7853"/>
                  <a:pt x="2150" y="5638"/>
                  <a:pt x="3749" y="3981"/>
                </a:cubicBezTo>
                <a:moveTo>
                  <a:pt x="7886" y="1422"/>
                </a:moveTo>
                <a:cubicBezTo>
                  <a:pt x="7674" y="1643"/>
                  <a:pt x="7472" y="1890"/>
                  <a:pt x="7279" y="2156"/>
                </a:cubicBezTo>
                <a:cubicBezTo>
                  <a:pt x="7261" y="2181"/>
                  <a:pt x="7242" y="2206"/>
                  <a:pt x="7224" y="2231"/>
                </a:cubicBezTo>
                <a:cubicBezTo>
                  <a:pt x="6835" y="2778"/>
                  <a:pt x="6484" y="3408"/>
                  <a:pt x="6180" y="4112"/>
                </a:cubicBezTo>
                <a:cubicBezTo>
                  <a:pt x="6163" y="4151"/>
                  <a:pt x="6149" y="4190"/>
                  <a:pt x="6132" y="4229"/>
                </a:cubicBezTo>
                <a:cubicBezTo>
                  <a:pt x="6115" y="4271"/>
                  <a:pt x="6100" y="4318"/>
                  <a:pt x="6083" y="4361"/>
                </a:cubicBezTo>
                <a:cubicBezTo>
                  <a:pt x="5476" y="4065"/>
                  <a:pt x="4934" y="3711"/>
                  <a:pt x="4458" y="3315"/>
                </a:cubicBezTo>
                <a:cubicBezTo>
                  <a:pt x="5451" y="2471"/>
                  <a:pt x="6610" y="1818"/>
                  <a:pt x="7886" y="1422"/>
                </a:cubicBezTo>
                <a:moveTo>
                  <a:pt x="10800" y="0"/>
                </a:moveTo>
                <a:cubicBezTo>
                  <a:pt x="4835" y="0"/>
                  <a:pt x="0" y="4835"/>
                  <a:pt x="0" y="10800"/>
                </a:cubicBezTo>
                <a:cubicBezTo>
                  <a:pt x="0" y="16765"/>
                  <a:pt x="4835" y="21600"/>
                  <a:pt x="10800" y="21600"/>
                </a:cubicBezTo>
                <a:cubicBezTo>
                  <a:pt x="16764" y="21600"/>
                  <a:pt x="21600" y="16765"/>
                  <a:pt x="21600" y="10800"/>
                </a:cubicBezTo>
                <a:cubicBezTo>
                  <a:pt x="21600" y="4835"/>
                  <a:pt x="16764" y="0"/>
                  <a:pt x="10800" y="0"/>
                </a:cubicBezTo>
              </a:path>
            </a:pathLst>
          </a:custGeom>
          <a:solidFill>
            <a:schemeClr val="accent2"/>
          </a:solidFill>
          <a:ln w="12700">
            <a:miter lim="400000"/>
          </a:ln>
        </p:spPr>
        <p:txBody>
          <a:bodyPr lIns="38100" tIns="38100" rIns="38100" bIns="38100" anchor="ctr"/>
          <a:lstStyle/>
          <a:p>
            <a:pPr algn="ctr" defTabSz="457200">
              <a:lnSpc>
                <a:spcPct val="100000"/>
              </a:lnSpc>
              <a:defRPr sz="3000" spc="0">
                <a:solidFill>
                  <a:srgbClr val="FFFFFF"/>
                </a:solidFill>
                <a:effectLst>
                  <a:outerShdw blurRad="38100" dist="12700" dir="5400000" rotWithShape="0">
                    <a:srgbClr val="000000">
                      <a:alpha val="50000"/>
                    </a:srgbClr>
                  </a:outerShdw>
                </a:effectLst>
                <a:latin typeface="Gill Sans SemiBold"/>
                <a:ea typeface="Gill Sans SemiBold"/>
                <a:cs typeface="Gill Sans SemiBold"/>
                <a:sym typeface="Gill Sans SemiBold"/>
              </a:defRPr>
            </a:pPr>
            <a:endParaRPr lang="en-US" noProof="0" dirty="0"/>
          </a:p>
        </p:txBody>
      </p:sp>
      <p:sp>
        <p:nvSpPr>
          <p:cNvPr id="21" name="Right Triangle 20">
            <a:extLst>
              <a:ext uri="{FF2B5EF4-FFF2-40B4-BE49-F238E27FC236}">
                <a16:creationId xmlns:a16="http://schemas.microsoft.com/office/drawing/2014/main" xmlns="" id="{FDDD2B84-3CB9-4567-8C91-C538E8A1C89F}"/>
              </a:ext>
            </a:extLst>
          </p:cNvPr>
          <p:cNvSpPr/>
          <p:nvPr userDrawn="1"/>
        </p:nvSpPr>
        <p:spPr>
          <a:xfrm flipV="1">
            <a:off x="0" y="-6"/>
            <a:ext cx="10625328" cy="5404110"/>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2" name="Straight Connector 21">
            <a:extLst>
              <a:ext uri="{FF2B5EF4-FFF2-40B4-BE49-F238E27FC236}">
                <a16:creationId xmlns:a16="http://schemas.microsoft.com/office/drawing/2014/main" xmlns="" id="{34EF3020-1476-41B1-9FE7-B476A25C53D3}"/>
              </a:ext>
            </a:extLst>
          </p:cNvPr>
          <p:cNvCxnSpPr>
            <a:cxnSpLocks/>
          </p:cNvCxnSpPr>
          <p:nvPr userDrawn="1"/>
        </p:nvCxnSpPr>
        <p:spPr>
          <a:xfrm flipV="1">
            <a:off x="0" y="0"/>
            <a:ext cx="6030686" cy="30044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xmlns="" id="{B1B64EC3-B232-415D-8E27-EB3E24D13922}"/>
              </a:ext>
            </a:extLst>
          </p:cNvPr>
          <p:cNvCxnSpPr>
            <a:cxnSpLocks/>
          </p:cNvCxnSpPr>
          <p:nvPr userDrawn="1"/>
        </p:nvCxnSpPr>
        <p:spPr>
          <a:xfrm flipV="1">
            <a:off x="9004301" y="3924299"/>
            <a:ext cx="3187700" cy="16891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xmlns="" id="{2261CE2F-F199-4242-AC6C-692676B81FF1}"/>
              </a:ext>
            </a:extLst>
          </p:cNvPr>
          <p:cNvCxnSpPr>
            <a:cxnSpLocks/>
          </p:cNvCxnSpPr>
          <p:nvPr userDrawn="1"/>
        </p:nvCxnSpPr>
        <p:spPr>
          <a:xfrm flipV="1">
            <a:off x="-17837" y="4700016"/>
            <a:ext cx="1919789" cy="1001054"/>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7" name="Picture Placeholder 24">
            <a:extLst>
              <a:ext uri="{FF2B5EF4-FFF2-40B4-BE49-F238E27FC236}">
                <a16:creationId xmlns:a16="http://schemas.microsoft.com/office/drawing/2014/main" xmlns="" id="{89C0506D-0CA6-4583-9D04-24E7F4D16AD8}"/>
              </a:ext>
            </a:extLst>
          </p:cNvPr>
          <p:cNvSpPr>
            <a:spLocks noGrp="1"/>
          </p:cNvSpPr>
          <p:nvPr>
            <p:ph type="pic" sz="quarter" idx="13"/>
          </p:nvPr>
        </p:nvSpPr>
        <p:spPr>
          <a:xfrm>
            <a:off x="1683398" y="860944"/>
            <a:ext cx="4428523" cy="5137089"/>
          </a:xfrm>
          <a:custGeom>
            <a:avLst/>
            <a:gdLst>
              <a:gd name="connsiteX0" fmla="*/ 2214261 w 4428523"/>
              <a:gd name="connsiteY0" fmla="*/ 0 h 5137089"/>
              <a:gd name="connsiteX1" fmla="*/ 4428523 w 4428523"/>
              <a:gd name="connsiteY1" fmla="*/ 1107131 h 5137089"/>
              <a:gd name="connsiteX2" fmla="*/ 4428523 w 4428523"/>
              <a:gd name="connsiteY2" fmla="*/ 4029957 h 5137089"/>
              <a:gd name="connsiteX3" fmla="*/ 2214261 w 4428523"/>
              <a:gd name="connsiteY3" fmla="*/ 5137089 h 5137089"/>
              <a:gd name="connsiteX4" fmla="*/ 0 w 4428523"/>
              <a:gd name="connsiteY4" fmla="*/ 4029957 h 5137089"/>
              <a:gd name="connsiteX5" fmla="*/ 0 w 4428523"/>
              <a:gd name="connsiteY5" fmla="*/ 1107131 h 5137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28523" h="5137089">
                <a:moveTo>
                  <a:pt x="2214261" y="0"/>
                </a:moveTo>
                <a:lnTo>
                  <a:pt x="4428523" y="1107131"/>
                </a:lnTo>
                <a:lnTo>
                  <a:pt x="4428523" y="4029957"/>
                </a:lnTo>
                <a:lnTo>
                  <a:pt x="2214261" y="5137089"/>
                </a:lnTo>
                <a:lnTo>
                  <a:pt x="0" y="4029957"/>
                </a:lnTo>
                <a:lnTo>
                  <a:pt x="0" y="1107131"/>
                </a:lnTo>
                <a:close/>
              </a:path>
            </a:pathLst>
          </a:custGeom>
        </p:spPr>
        <p:txBody>
          <a:bodyPr wrap="square" anchor="ctr">
            <a:noAutofit/>
          </a:bodyPr>
          <a:lstStyle>
            <a:lvl1pPr marL="0" indent="0" algn="ctr">
              <a:buNone/>
              <a:defRPr>
                <a:solidFill>
                  <a:schemeClr val="tx1"/>
                </a:solidFill>
              </a:defRPr>
            </a:lvl1pPr>
          </a:lstStyle>
          <a:p>
            <a:r>
              <a:rPr lang="en-US" noProof="0" smtClean="0"/>
              <a:t>Click icon to add picture</a:t>
            </a:r>
            <a:endParaRPr lang="en-US" noProof="0" dirty="0"/>
          </a:p>
        </p:txBody>
      </p:sp>
    </p:spTree>
    <p:extLst>
      <p:ext uri="{BB962C8B-B14F-4D97-AF65-F5344CB8AC3E}">
        <p14:creationId xmlns:p14="http://schemas.microsoft.com/office/powerpoint/2010/main" val="3839051282"/>
      </p:ext>
    </p:extLst>
  </p:cSld>
  <p:clrMapOvr>
    <a:masterClrMapping/>
  </p:clrMapOvr>
  <p:extLst mod="1">
    <p:ext uri="{DCECCB84-F9BA-43D5-87BE-67443E8EF086}">
      <p15:sldGuideLst xmlns:p15="http://schemas.microsoft.com/office/powerpoint/2012/main">
        <p15:guide id="1" orient="horz" pos="2160">
          <p15:clr>
            <a:srgbClr val="FBAE40"/>
          </p15:clr>
        </p15:guide>
        <p15:guide id="2" pos="7537">
          <p15:clr>
            <a:srgbClr val="FBAE40"/>
          </p15:clr>
        </p15:guide>
        <p15:guide id="3" pos="138">
          <p15:clr>
            <a:srgbClr val="FBAE40"/>
          </p15:clr>
        </p15:guide>
        <p15:guide id="4" orient="horz" pos="4178">
          <p15:clr>
            <a:srgbClr val="FBAE40"/>
          </p15:clr>
        </p15:guide>
        <p15:guide id="5" orient="horz" pos="142">
          <p15:clr>
            <a:srgbClr val="FBAE40"/>
          </p15:clr>
        </p15:guide>
        <p15:guide id="6" pos="2457">
          <p15:clr>
            <a:srgbClr val="FBAE40"/>
          </p15:clr>
        </p15:guide>
        <p15:guide id="7" pos="43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xmlns="" id="{BDB16155-303B-403D-8B49-D4CEE47D6863}"/>
              </a:ext>
            </a:extLst>
          </p:cNvPr>
          <p:cNvSpPr>
            <a:spLocks noGrp="1"/>
          </p:cNvSpPr>
          <p:nvPr>
            <p:ph type="ftr" sz="quarter" idx="3"/>
          </p:nvPr>
        </p:nvSpPr>
        <p:spPr>
          <a:xfrm>
            <a:off x="338530" y="6356350"/>
            <a:ext cx="4114800" cy="365125"/>
          </a:xfrm>
          <a:prstGeom prst="rect">
            <a:avLst/>
          </a:prstGeom>
        </p:spPr>
        <p:txBody>
          <a:bodyPr vert="horz" lIns="91440" tIns="45720" rIns="91440" bIns="45720" rtlCol="0" anchor="ctr"/>
          <a:lstStyle>
            <a:lvl1pPr algn="l">
              <a:defRPr sz="1200">
                <a:solidFill>
                  <a:schemeClr val="bg2"/>
                </a:solidFill>
              </a:defRPr>
            </a:lvl1pPr>
          </a:lstStyle>
          <a:p>
            <a:r>
              <a:rPr lang="en-US" noProof="0" dirty="0"/>
              <a:t>Add a footer</a:t>
            </a:r>
          </a:p>
        </p:txBody>
      </p:sp>
      <p:sp>
        <p:nvSpPr>
          <p:cNvPr id="6" name="Slide Number Placeholder 5">
            <a:extLst>
              <a:ext uri="{FF2B5EF4-FFF2-40B4-BE49-F238E27FC236}">
                <a16:creationId xmlns:a16="http://schemas.microsoft.com/office/drawing/2014/main" xmlns="" id="{6B915EF5-4ABE-4759-AC09-679CD6083A55}"/>
              </a:ext>
            </a:extLst>
          </p:cNvPr>
          <p:cNvSpPr>
            <a:spLocks noGrp="1"/>
          </p:cNvSpPr>
          <p:nvPr>
            <p:ph type="sldNum" sz="quarter" idx="4"/>
          </p:nvPr>
        </p:nvSpPr>
        <p:spPr>
          <a:xfrm>
            <a:off x="11146971" y="6356350"/>
            <a:ext cx="740227" cy="365125"/>
          </a:xfrm>
          <a:prstGeom prst="rect">
            <a:avLst/>
          </a:prstGeom>
        </p:spPr>
        <p:txBody>
          <a:bodyPr vert="horz" lIns="91440" tIns="45720" rIns="91440" bIns="45720" rtlCol="0" anchor="ctr"/>
          <a:lstStyle>
            <a:lvl1pPr algn="r">
              <a:defRPr sz="1200">
                <a:solidFill>
                  <a:schemeClr val="bg2"/>
                </a:solidFill>
              </a:defRPr>
            </a:lvl1pPr>
          </a:lstStyle>
          <a:p>
            <a:fld id="{8699F50C-BE38-4BD0-BA84-9B090E1F2B9B}" type="slidenum">
              <a:rPr lang="en-US" noProof="0" smtClean="0"/>
              <a:pPr/>
              <a:t>‹#›</a:t>
            </a:fld>
            <a:endParaRPr lang="en-US" noProof="0" dirty="0"/>
          </a:p>
        </p:txBody>
      </p:sp>
      <p:sp>
        <p:nvSpPr>
          <p:cNvPr id="9" name="Title Placeholder 8">
            <a:extLst>
              <a:ext uri="{FF2B5EF4-FFF2-40B4-BE49-F238E27FC236}">
                <a16:creationId xmlns:a16="http://schemas.microsoft.com/office/drawing/2014/main" xmlns="" id="{AA2D2B61-D240-024D-AD60-4162EF1528B9}"/>
              </a:ext>
            </a:extLst>
          </p:cNvPr>
          <p:cNvSpPr>
            <a:spLocks noGrp="1"/>
          </p:cNvSpPr>
          <p:nvPr>
            <p:ph type="title"/>
          </p:nvPr>
        </p:nvSpPr>
        <p:spPr>
          <a:xfrm>
            <a:off x="518678" y="209029"/>
            <a:ext cx="10835122" cy="1147968"/>
          </a:xfrm>
          <a:prstGeom prst="rect">
            <a:avLst/>
          </a:prstGeom>
        </p:spPr>
        <p:txBody>
          <a:bodyPr vert="horz" lIns="91440" tIns="45720" rIns="91440" bIns="0" rtlCol="0" anchor="b">
            <a:normAutofit/>
          </a:bodyPr>
          <a:lstStyle/>
          <a:p>
            <a:r>
              <a:rPr lang="en-US" noProof="0" smtClean="0"/>
              <a:t>Click to edit Master title style</a:t>
            </a:r>
            <a:endParaRPr lang="en-US" noProof="0"/>
          </a:p>
        </p:txBody>
      </p:sp>
    </p:spTree>
    <p:extLst>
      <p:ext uri="{BB962C8B-B14F-4D97-AF65-F5344CB8AC3E}">
        <p14:creationId xmlns:p14="http://schemas.microsoft.com/office/powerpoint/2010/main" val="1564885083"/>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85" r:id="rId3"/>
    <p:sldLayoutId id="2147483706" r:id="rId4"/>
    <p:sldLayoutId id="2147483708" r:id="rId5"/>
    <p:sldLayoutId id="2147483704" r:id="rId6"/>
    <p:sldLayoutId id="2147483689" r:id="rId7"/>
    <p:sldLayoutId id="2147483668" r:id="rId8"/>
    <p:sldLayoutId id="2147483707" r:id="rId9"/>
    <p:sldLayoutId id="2147483710" r:id="rId10"/>
    <p:sldLayoutId id="2147483711" r:id="rId11"/>
    <p:sldLayoutId id="2147483712" r:id="rId12"/>
    <p:sldLayoutId id="2147483713" r:id="rId13"/>
    <p:sldLayoutId id="2147483714" r:id="rId14"/>
    <p:sldLayoutId id="2147483715" r:id="rId15"/>
    <p:sldLayoutId id="2147483716" r:id="rId16"/>
    <p:sldLayoutId id="2147483692" r:id="rId17"/>
    <p:sldLayoutId id="2147483697" r:id="rId18"/>
    <p:sldLayoutId id="2147483674" r:id="rId19"/>
  </p:sldLayoutIdLst>
  <p:hf hdr="0"/>
  <p:txStyles>
    <p:titleStyle>
      <a:lvl1pPr algn="l" defTabSz="914400" rtl="0" eaLnBrk="1" latinLnBrk="0" hangingPunct="1">
        <a:lnSpc>
          <a:spcPct val="90000"/>
        </a:lnSpc>
        <a:spcBef>
          <a:spcPct val="0"/>
        </a:spcBef>
        <a:buNone/>
        <a:defRPr lang="en-IN" sz="44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2E7A40"/>
        </a:buClr>
        <a:buFont typeface="Arial" panose="020B0604020202020204" pitchFamily="34" charset="0"/>
        <a:buChar char="•"/>
        <a:defRPr lang="en-US" sz="2400" kern="1200" dirty="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2E7A40"/>
        </a:buClr>
        <a:buFont typeface="Arial" panose="020B0604020202020204" pitchFamily="34" charset="0"/>
        <a:buChar char="•"/>
        <a:defRPr lang="en-US" sz="2000" kern="1200" dirty="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2E7A40"/>
        </a:buClr>
        <a:buFont typeface="Arial" panose="020B0604020202020204" pitchFamily="34" charset="0"/>
        <a:buChar char="•"/>
        <a:defRPr lang="en-US" sz="1800" kern="1200" dirty="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2E7A40"/>
        </a:buClr>
        <a:buFont typeface="Arial" panose="020B0604020202020204" pitchFamily="34" charset="0"/>
        <a:buChar char="•"/>
        <a:defRPr lang="en-US" sz="1600" kern="1200" dirty="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2E7A40"/>
        </a:buClr>
        <a:buFont typeface="Arial" panose="020B0604020202020204" pitchFamily="34" charset="0"/>
        <a:buChar char="•"/>
        <a:defRPr lang="en-IN"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Hexagon 17" descr="Solid dark colored hexagon in the middle of image accent">
            <a:extLst>
              <a:ext uri="{FF2B5EF4-FFF2-40B4-BE49-F238E27FC236}">
                <a16:creationId xmlns:a16="http://schemas.microsoft.com/office/drawing/2014/main" xmlns="" id="{0E6B042D-E9CB-40E0-AAE9-6AD11F53E044}"/>
              </a:ext>
            </a:extLst>
          </p:cNvPr>
          <p:cNvSpPr/>
          <p:nvPr/>
        </p:nvSpPr>
        <p:spPr>
          <a:xfrm rot="16200000">
            <a:off x="2679702" y="2388914"/>
            <a:ext cx="2412998" cy="2080172"/>
          </a:xfrm>
          <a:prstGeom prst="hexagon">
            <a:avLst/>
          </a:prstGeom>
          <a:solidFill>
            <a:srgbClr val="0019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3D638ACE-163E-40EB-A458-E794C67EA2A6}"/>
              </a:ext>
            </a:extLst>
          </p:cNvPr>
          <p:cNvSpPr>
            <a:spLocks noGrp="1"/>
          </p:cNvSpPr>
          <p:nvPr>
            <p:ph type="ctrTitle"/>
          </p:nvPr>
        </p:nvSpPr>
        <p:spPr/>
        <p:txBody>
          <a:bodyPr>
            <a:normAutofit fontScale="90000"/>
          </a:bodyPr>
          <a:lstStyle/>
          <a:p>
            <a:r>
              <a:rPr lang="en-GB" dirty="0" smtClean="0">
                <a:latin typeface="Trebuchet MS" panose="020B0603020202020204" pitchFamily="34" charset="0"/>
              </a:rPr>
              <a:t>STUDENTS AGAINST SUPERBUGS-AFRICA</a:t>
            </a:r>
            <a:endParaRPr lang="en-US" dirty="0">
              <a:latin typeface="Trebuchet MS" panose="020B0603020202020204" pitchFamily="34" charset="0"/>
            </a:endParaRPr>
          </a:p>
        </p:txBody>
      </p:sp>
      <p:pic>
        <p:nvPicPr>
          <p:cNvPr id="9" name="Picture Placeholder 8"/>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399" b="399"/>
          <a:stretch>
            <a:fillRect/>
          </a:stretch>
        </p:blipFill>
        <p:spPr>
          <a:xfrm>
            <a:off x="933450" y="860425"/>
            <a:ext cx="5178425" cy="5137150"/>
          </a:xfrm>
        </p:spPr>
      </p:pic>
    </p:spTree>
    <p:extLst>
      <p:ext uri="{BB962C8B-B14F-4D97-AF65-F5344CB8AC3E}">
        <p14:creationId xmlns:p14="http://schemas.microsoft.com/office/powerpoint/2010/main" val="3980699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10</a:t>
            </a:fld>
            <a:endParaRPr lang="en-US" noProof="0" dirty="0"/>
          </a:p>
        </p:txBody>
      </p:sp>
      <p:sp>
        <p:nvSpPr>
          <p:cNvPr id="4" name="Title 3"/>
          <p:cNvSpPr>
            <a:spLocks noGrp="1"/>
          </p:cNvSpPr>
          <p:nvPr>
            <p:ph type="title"/>
          </p:nvPr>
        </p:nvSpPr>
        <p:spPr/>
        <p:txBody>
          <a:bodyPr/>
          <a:lstStyle/>
          <a:p>
            <a:r>
              <a:rPr lang="en-GB" dirty="0">
                <a:solidFill>
                  <a:srgbClr val="FFC000"/>
                </a:solidFill>
                <a:latin typeface="Trebuchet MS" panose="020B0603020202020204" pitchFamily="34" charset="0"/>
              </a:rPr>
              <a:t>Why is AMR a concern?</a:t>
            </a:r>
            <a:endParaRPr lang="en-US" dirty="0">
              <a:latin typeface="Trebuchet MS" panose="020B0603020202020204" pitchFamily="34" charset="0"/>
            </a:endParaRPr>
          </a:p>
        </p:txBody>
      </p:sp>
      <p:sp>
        <p:nvSpPr>
          <p:cNvPr id="5" name="Content Placeholder 4"/>
          <p:cNvSpPr>
            <a:spLocks noGrp="1"/>
          </p:cNvSpPr>
          <p:nvPr>
            <p:ph idx="1"/>
          </p:nvPr>
        </p:nvSpPr>
        <p:spPr/>
        <p:txBody>
          <a:bodyPr/>
          <a:lstStyle/>
          <a:p>
            <a:r>
              <a:rPr lang="en-GB" dirty="0">
                <a:latin typeface="Trebuchet MS" panose="020B0603020202020204" pitchFamily="34" charset="0"/>
              </a:rPr>
              <a:t>Threatens our ability to perform modern medical procedures</a:t>
            </a:r>
          </a:p>
          <a:p>
            <a:r>
              <a:rPr lang="en-AU" b="1" dirty="0">
                <a:solidFill>
                  <a:schemeClr val="accent1">
                    <a:lumMod val="90000"/>
                    <a:lumOff val="10000"/>
                  </a:schemeClr>
                </a:solidFill>
                <a:latin typeface="Trebuchet MS" panose="020B0603020202020204" pitchFamily="34" charset="0"/>
              </a:rPr>
              <a:t>Modern medicine, especially surgery and cancer treatments, depends on effective antibiotics to minimise the risk of infection</a:t>
            </a:r>
          </a:p>
          <a:p>
            <a:pPr lvl="1">
              <a:buFont typeface="Arial" panose="020B0604020202020204" pitchFamily="34" charset="0"/>
              <a:buChar char="−"/>
            </a:pPr>
            <a:r>
              <a:rPr lang="en-AU" sz="2400" b="1" dirty="0">
                <a:solidFill>
                  <a:schemeClr val="accent1">
                    <a:lumMod val="90000"/>
                    <a:lumOff val="10000"/>
                  </a:schemeClr>
                </a:solidFill>
                <a:latin typeface="Trebuchet MS" panose="020B0603020202020204" pitchFamily="34" charset="0"/>
              </a:rPr>
              <a:t>Currently, antibiotics reduce post-operative infection rates to below 2.0%</a:t>
            </a:r>
          </a:p>
          <a:p>
            <a:pPr lvl="1">
              <a:buFont typeface="Arial" panose="020B0604020202020204" pitchFamily="34" charset="0"/>
              <a:buChar char="−"/>
            </a:pPr>
            <a:r>
              <a:rPr lang="en-AU" sz="2400" b="1" dirty="0">
                <a:solidFill>
                  <a:schemeClr val="accent1">
                    <a:lumMod val="90000"/>
                    <a:lumOff val="10000"/>
                  </a:schemeClr>
                </a:solidFill>
                <a:latin typeface="Trebuchet MS" panose="020B0603020202020204" pitchFamily="34" charset="0"/>
              </a:rPr>
              <a:t>Without effective antibiotics, this could increase to around 40% to 50%. Up to 30% of these patients could die from resistant bacterial infections</a:t>
            </a:r>
          </a:p>
          <a:p>
            <a:pPr lvl="1">
              <a:buFont typeface="Arial" panose="020B0604020202020204" pitchFamily="34" charset="0"/>
              <a:buChar char="−"/>
            </a:pPr>
            <a:r>
              <a:rPr lang="en-AU" sz="2400" b="1" dirty="0">
                <a:solidFill>
                  <a:schemeClr val="accent1">
                    <a:lumMod val="90000"/>
                    <a:lumOff val="10000"/>
                  </a:schemeClr>
                </a:solidFill>
                <a:latin typeface="Trebuchet MS" panose="020B0603020202020204" pitchFamily="34" charset="0"/>
              </a:rPr>
              <a:t>The risk of mortality without access to effective antibiotics may make some treatments and surgical procedures too risky to </a:t>
            </a:r>
            <a:r>
              <a:rPr lang="en-AU" sz="2400" b="1" dirty="0" smtClean="0">
                <a:solidFill>
                  <a:schemeClr val="accent1">
                    <a:lumMod val="90000"/>
                    <a:lumOff val="10000"/>
                  </a:schemeClr>
                </a:solidFill>
                <a:latin typeface="Trebuchet MS" panose="020B0603020202020204" pitchFamily="34" charset="0"/>
              </a:rPr>
              <a:t>perform.</a:t>
            </a:r>
            <a:endParaRPr lang="en-AU" sz="2400" b="1" dirty="0">
              <a:solidFill>
                <a:schemeClr val="accent1">
                  <a:lumMod val="90000"/>
                  <a:lumOff val="10000"/>
                </a:schemeClr>
              </a:solidFill>
              <a:latin typeface="Trebuchet MS" panose="020B0603020202020204" pitchFamily="34" charset="0"/>
            </a:endParaRPr>
          </a:p>
          <a:p>
            <a:pPr>
              <a:buFont typeface="Wingdings" panose="05000000000000000000" pitchFamily="2" charset="2"/>
              <a:buChar char="ü"/>
            </a:pPr>
            <a:endParaRPr lang="en-US" dirty="0">
              <a:latin typeface="Trebuchet MS" panose="020B0603020202020204" pitchFamily="34" charset="0"/>
            </a:endParaRPr>
          </a:p>
        </p:txBody>
      </p:sp>
    </p:spTree>
    <p:extLst>
      <p:ext uri="{BB962C8B-B14F-4D97-AF65-F5344CB8AC3E}">
        <p14:creationId xmlns:p14="http://schemas.microsoft.com/office/powerpoint/2010/main" val="22170431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11</a:t>
            </a:fld>
            <a:endParaRPr lang="en-US" noProof="0" dirty="0"/>
          </a:p>
        </p:txBody>
      </p:sp>
      <p:sp>
        <p:nvSpPr>
          <p:cNvPr id="4" name="Title 3"/>
          <p:cNvSpPr>
            <a:spLocks noGrp="1"/>
          </p:cNvSpPr>
          <p:nvPr>
            <p:ph type="title"/>
          </p:nvPr>
        </p:nvSpPr>
        <p:spPr/>
        <p:txBody>
          <a:bodyPr/>
          <a:lstStyle/>
          <a:p>
            <a:r>
              <a:rPr lang="en-GB" dirty="0">
                <a:solidFill>
                  <a:srgbClr val="FFC000"/>
                </a:solidFill>
                <a:latin typeface="Trebuchet MS" panose="020B0603020202020204" pitchFamily="34" charset="0"/>
              </a:rPr>
              <a:t>Why is AMR a concern?</a:t>
            </a:r>
            <a:endParaRPr lang="en-US" dirty="0">
              <a:latin typeface="Trebuchet MS" panose="020B0603020202020204" pitchFamily="34" charset="0"/>
            </a:endParaRPr>
          </a:p>
        </p:txBody>
      </p:sp>
      <p:sp>
        <p:nvSpPr>
          <p:cNvPr id="5" name="Content Placeholder 4"/>
          <p:cNvSpPr>
            <a:spLocks noGrp="1"/>
          </p:cNvSpPr>
          <p:nvPr>
            <p:ph idx="1"/>
          </p:nvPr>
        </p:nvSpPr>
        <p:spPr/>
        <p:txBody>
          <a:bodyPr/>
          <a:lstStyle/>
          <a:p>
            <a:r>
              <a:rPr lang="en-GB" dirty="0">
                <a:latin typeface="Trebuchet MS" panose="020B0603020202020204" pitchFamily="34" charset="0"/>
              </a:rPr>
              <a:t>Imposes a major economic burden on society</a:t>
            </a:r>
          </a:p>
          <a:p>
            <a:pPr>
              <a:buFont typeface="Wingdings" panose="05000000000000000000" pitchFamily="2" charset="2"/>
              <a:buChar char="ü"/>
            </a:pPr>
            <a:r>
              <a:rPr lang="en-GB" b="1" dirty="0">
                <a:solidFill>
                  <a:srgbClr val="002774"/>
                </a:solidFill>
                <a:latin typeface="Trebuchet MS" panose="020B0603020202020204" pitchFamily="34" charset="0"/>
              </a:rPr>
              <a:t>The cost of health care for patients with resistant infections is higher than care for patients with non-resistant infections due to longer duration of illness, additional tests and use of more expensive drugs</a:t>
            </a:r>
          </a:p>
          <a:p>
            <a:pPr>
              <a:buFont typeface="Wingdings" panose="05000000000000000000" pitchFamily="2" charset="2"/>
              <a:buChar char="ü"/>
            </a:pPr>
            <a:r>
              <a:rPr lang="en-US" b="1" dirty="0">
                <a:solidFill>
                  <a:srgbClr val="002774"/>
                </a:solidFill>
                <a:latin typeface="Trebuchet MS" panose="020B0603020202020204" pitchFamily="34" charset="0"/>
              </a:rPr>
              <a:t>This will cause low and middle-income countries (LMICs) to lose more than 5% of their GDP and push up to 28 million people into poverty</a:t>
            </a:r>
            <a:r>
              <a:rPr lang="en-US" b="1" dirty="0" smtClean="0">
                <a:solidFill>
                  <a:srgbClr val="002774"/>
                </a:solidFill>
                <a:latin typeface="Trebuchet MS" panose="020B0603020202020204" pitchFamily="34" charset="0"/>
              </a:rPr>
              <a:t>.</a:t>
            </a:r>
          </a:p>
          <a:p>
            <a:pPr>
              <a:buFont typeface="Wingdings" panose="05000000000000000000" pitchFamily="2" charset="2"/>
              <a:buChar char="ü"/>
            </a:pPr>
            <a:r>
              <a:rPr lang="en-US" b="1" dirty="0" smtClean="0">
                <a:solidFill>
                  <a:srgbClr val="002774"/>
                </a:solidFill>
                <a:latin typeface="Trebuchet MS" panose="020B0603020202020204" pitchFamily="34" charset="0"/>
              </a:rPr>
              <a:t>If AMR is not put in check it will account for $100 trillion in healthcare costs</a:t>
            </a:r>
            <a:endParaRPr lang="en-US" b="1" dirty="0">
              <a:solidFill>
                <a:srgbClr val="002774"/>
              </a:solidFill>
              <a:latin typeface="Trebuchet MS" panose="020B0603020202020204" pitchFamily="34" charset="0"/>
            </a:endParaRPr>
          </a:p>
          <a:p>
            <a:endParaRPr lang="en-US" dirty="0">
              <a:latin typeface="Trebuchet MS" panose="020B0603020202020204" pitchFamily="34" charset="0"/>
            </a:endParaRPr>
          </a:p>
        </p:txBody>
      </p:sp>
    </p:spTree>
    <p:extLst>
      <p:ext uri="{BB962C8B-B14F-4D97-AF65-F5344CB8AC3E}">
        <p14:creationId xmlns:p14="http://schemas.microsoft.com/office/powerpoint/2010/main" val="19640635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12</a:t>
            </a:fld>
            <a:endParaRPr lang="en-US" noProof="0" dirty="0"/>
          </a:p>
        </p:txBody>
      </p:sp>
      <p:sp>
        <p:nvSpPr>
          <p:cNvPr id="4" name="Title 3"/>
          <p:cNvSpPr>
            <a:spLocks noGrp="1"/>
          </p:cNvSpPr>
          <p:nvPr>
            <p:ph type="title"/>
          </p:nvPr>
        </p:nvSpPr>
        <p:spPr/>
        <p:txBody>
          <a:bodyPr/>
          <a:lstStyle/>
          <a:p>
            <a:r>
              <a:rPr lang="en-GB" dirty="0">
                <a:solidFill>
                  <a:srgbClr val="FFC000"/>
                </a:solidFill>
                <a:latin typeface="Trebuchet MS" panose="020B0603020202020204" pitchFamily="34" charset="0"/>
              </a:rPr>
              <a:t>Why is AMR a concern?</a:t>
            </a:r>
            <a:endParaRPr lang="en-US" dirty="0">
              <a:latin typeface="Trebuchet MS" panose="020B0603020202020204" pitchFamily="34" charset="0"/>
            </a:endParaRPr>
          </a:p>
        </p:txBody>
      </p:sp>
      <p:sp>
        <p:nvSpPr>
          <p:cNvPr id="5" name="Content Placeholder 4"/>
          <p:cNvSpPr>
            <a:spLocks noGrp="1"/>
          </p:cNvSpPr>
          <p:nvPr>
            <p:ph idx="1"/>
          </p:nvPr>
        </p:nvSpPr>
        <p:spPr/>
        <p:txBody>
          <a:bodyPr/>
          <a:lstStyle/>
          <a:p>
            <a:pPr marL="0" indent="0">
              <a:buNone/>
            </a:pPr>
            <a:endParaRPr lang="en-GB" b="1" dirty="0">
              <a:solidFill>
                <a:srgbClr val="002774"/>
              </a:solidFill>
              <a:latin typeface="Trebuchet MS" panose="020B0603020202020204" pitchFamily="34" charset="0"/>
            </a:endParaRPr>
          </a:p>
          <a:p>
            <a:r>
              <a:rPr lang="en-GB" dirty="0" smtClean="0">
                <a:latin typeface="Trebuchet MS" panose="020B0603020202020204" pitchFamily="34" charset="0"/>
              </a:rPr>
              <a:t>Antibiotic </a:t>
            </a:r>
            <a:r>
              <a:rPr lang="en-GB" dirty="0">
                <a:latin typeface="Trebuchet MS" panose="020B0603020202020204" pitchFamily="34" charset="0"/>
              </a:rPr>
              <a:t>resistant bacteria already cause many deaths around the world </a:t>
            </a:r>
          </a:p>
          <a:p>
            <a:pPr>
              <a:buFont typeface="Wingdings" panose="05000000000000000000" pitchFamily="2" charset="2"/>
              <a:buChar char="ü"/>
            </a:pPr>
            <a:r>
              <a:rPr lang="en-US" b="1" dirty="0" smtClean="0">
                <a:solidFill>
                  <a:srgbClr val="002774"/>
                </a:solidFill>
                <a:latin typeface="Trebuchet MS" panose="020B0603020202020204" pitchFamily="34" charset="0"/>
              </a:rPr>
              <a:t>About </a:t>
            </a:r>
            <a:r>
              <a:rPr lang="en-US" b="1" dirty="0">
                <a:solidFill>
                  <a:srgbClr val="002774"/>
                </a:solidFill>
                <a:latin typeface="Trebuchet MS" panose="020B0603020202020204" pitchFamily="34" charset="0"/>
              </a:rPr>
              <a:t>700,000 deaths globally are linked to infections due to antimicrobial-resistant micro-organisms and this figure may surge to 10 million by 2050 if AMR is not put in check. </a:t>
            </a:r>
            <a:endParaRPr lang="en-US" b="1" dirty="0" smtClean="0">
              <a:solidFill>
                <a:srgbClr val="002774"/>
              </a:solidFill>
              <a:latin typeface="Trebuchet MS" panose="020B0603020202020204" pitchFamily="34" charset="0"/>
            </a:endParaRPr>
          </a:p>
          <a:p>
            <a:r>
              <a:rPr lang="en-GB" dirty="0" smtClean="0">
                <a:latin typeface="Trebuchet MS" panose="020B0603020202020204" pitchFamily="34" charset="0"/>
              </a:rPr>
              <a:t>Antimicrobial </a:t>
            </a:r>
            <a:r>
              <a:rPr lang="en-GB" dirty="0">
                <a:latin typeface="Trebuchet MS" panose="020B0603020202020204" pitchFamily="34" charset="0"/>
              </a:rPr>
              <a:t>resistance is putting the gains of the </a:t>
            </a:r>
            <a:r>
              <a:rPr lang="en-GB" dirty="0" smtClean="0">
                <a:latin typeface="Trebuchet MS" panose="020B0603020202020204" pitchFamily="34" charset="0"/>
              </a:rPr>
              <a:t>MDGs </a:t>
            </a:r>
            <a:r>
              <a:rPr lang="en-GB" dirty="0">
                <a:latin typeface="Trebuchet MS" panose="020B0603020202020204" pitchFamily="34" charset="0"/>
              </a:rPr>
              <a:t>at risk and endangers achievement of the </a:t>
            </a:r>
            <a:r>
              <a:rPr lang="en-GB" dirty="0" smtClean="0">
                <a:latin typeface="Trebuchet MS" panose="020B0603020202020204" pitchFamily="34" charset="0"/>
              </a:rPr>
              <a:t>SDGs</a:t>
            </a:r>
            <a:endParaRPr lang="en-US" dirty="0">
              <a:latin typeface="Trebuchet MS" panose="020B0603020202020204" pitchFamily="34" charset="0"/>
            </a:endParaRPr>
          </a:p>
          <a:p>
            <a:pPr>
              <a:buFont typeface="Wingdings" panose="05000000000000000000" pitchFamily="2" charset="2"/>
              <a:buChar char="ü"/>
            </a:pPr>
            <a:endParaRPr lang="en-US" b="1" dirty="0">
              <a:solidFill>
                <a:srgbClr val="002774"/>
              </a:solidFill>
              <a:latin typeface="Trebuchet MS" panose="020B0603020202020204" pitchFamily="34" charset="0"/>
            </a:endParaRPr>
          </a:p>
          <a:p>
            <a:endParaRPr lang="en-US" dirty="0">
              <a:latin typeface="Trebuchet MS" panose="020B0603020202020204" pitchFamily="34" charset="0"/>
            </a:endParaRPr>
          </a:p>
        </p:txBody>
      </p:sp>
    </p:spTree>
    <p:extLst>
      <p:ext uri="{BB962C8B-B14F-4D97-AF65-F5344CB8AC3E}">
        <p14:creationId xmlns:p14="http://schemas.microsoft.com/office/powerpoint/2010/main" val="8190246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13</a:t>
            </a:fld>
            <a:endParaRPr lang="en-US" noProof="0" dirty="0"/>
          </a:p>
        </p:txBody>
      </p:sp>
      <p:sp>
        <p:nvSpPr>
          <p:cNvPr id="4" name="Title 3"/>
          <p:cNvSpPr>
            <a:spLocks noGrp="1"/>
          </p:cNvSpPr>
          <p:nvPr>
            <p:ph type="title"/>
          </p:nvPr>
        </p:nvSpPr>
        <p:spPr/>
        <p:txBody>
          <a:bodyPr/>
          <a:lstStyle/>
          <a:p>
            <a:r>
              <a:rPr lang="en-US" dirty="0" smtClean="0">
                <a:solidFill>
                  <a:schemeClr val="accent2">
                    <a:lumMod val="60000"/>
                    <a:lumOff val="40000"/>
                  </a:schemeClr>
                </a:solidFill>
                <a:latin typeface="Trebuchet MS" panose="020B0603020202020204" pitchFamily="34" charset="0"/>
              </a:rPr>
              <a:t>Deaths attributed to AMR</a:t>
            </a:r>
            <a:endParaRPr lang="en-US" dirty="0">
              <a:solidFill>
                <a:schemeClr val="accent2">
                  <a:lumMod val="60000"/>
                  <a:lumOff val="40000"/>
                </a:schemeClr>
              </a:solidFill>
              <a:latin typeface="Trebuchet MS" panose="020B0603020202020204" pitchFamily="34"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44062" y="1671638"/>
            <a:ext cx="8778240" cy="4505325"/>
          </a:xfrm>
        </p:spPr>
      </p:pic>
    </p:spTree>
    <p:extLst>
      <p:ext uri="{BB962C8B-B14F-4D97-AF65-F5344CB8AC3E}">
        <p14:creationId xmlns:p14="http://schemas.microsoft.com/office/powerpoint/2010/main" val="41946667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14</a:t>
            </a:fld>
            <a:endParaRPr lang="en-US" noProof="0" dirty="0"/>
          </a:p>
        </p:txBody>
      </p:sp>
      <p:sp>
        <p:nvSpPr>
          <p:cNvPr id="4" name="Title 3"/>
          <p:cNvSpPr>
            <a:spLocks noGrp="1"/>
          </p:cNvSpPr>
          <p:nvPr>
            <p:ph type="title"/>
          </p:nvPr>
        </p:nvSpPr>
        <p:spPr/>
        <p:txBody>
          <a:bodyPr/>
          <a:lstStyle/>
          <a:p>
            <a:r>
              <a:rPr lang="en-GB" dirty="0" smtClean="0">
                <a:solidFill>
                  <a:srgbClr val="FFC000"/>
                </a:solidFill>
              </a:rPr>
              <a:t>Drivers of AMR</a:t>
            </a:r>
            <a:endParaRPr lang="en-US" dirty="0">
              <a:solidFill>
                <a:srgbClr val="FFC000"/>
              </a:solidFill>
            </a:endParaRPr>
          </a:p>
        </p:txBody>
      </p:sp>
      <p:sp>
        <p:nvSpPr>
          <p:cNvPr id="5" name="Content Placeholder 4"/>
          <p:cNvSpPr>
            <a:spLocks noGrp="1"/>
          </p:cNvSpPr>
          <p:nvPr>
            <p:ph idx="1"/>
          </p:nvPr>
        </p:nvSpPr>
        <p:spPr/>
        <p:txBody>
          <a:bodyPr/>
          <a:lstStyle/>
          <a:p>
            <a:endParaRPr lang="en-US" dirty="0"/>
          </a:p>
          <a:p>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1" y="0"/>
            <a:ext cx="1246094" cy="1246094"/>
          </a:xfrm>
          <a:prstGeom prst="rect">
            <a:avLst/>
          </a:prstGeom>
        </p:spPr>
      </p:pic>
      <p:graphicFrame>
        <p:nvGraphicFramePr>
          <p:cNvPr id="6" name="Diagram 5"/>
          <p:cNvGraphicFramePr/>
          <p:nvPr>
            <p:extLst>
              <p:ext uri="{D42A27DB-BD31-4B8C-83A1-F6EECF244321}">
                <p14:modId xmlns:p14="http://schemas.microsoft.com/office/powerpoint/2010/main" val="1329059968"/>
              </p:ext>
            </p:extLst>
          </p:nvPr>
        </p:nvGraphicFramePr>
        <p:xfrm>
          <a:off x="645459" y="1411940"/>
          <a:ext cx="11546541" cy="54121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943425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15</a:t>
            </a:fld>
            <a:endParaRPr lang="en-US" noProof="0" dirty="0"/>
          </a:p>
        </p:txBody>
      </p:sp>
      <p:sp>
        <p:nvSpPr>
          <p:cNvPr id="4" name="Title 3"/>
          <p:cNvSpPr>
            <a:spLocks noGrp="1"/>
          </p:cNvSpPr>
          <p:nvPr>
            <p:ph type="title"/>
          </p:nvPr>
        </p:nvSpPr>
        <p:spPr/>
        <p:txBody>
          <a:bodyPr/>
          <a:lstStyle/>
          <a:p>
            <a:r>
              <a:rPr lang="en-GB" dirty="0" smtClean="0">
                <a:solidFill>
                  <a:srgbClr val="FFC000"/>
                </a:solidFill>
                <a:latin typeface="Trebuchet MS" panose="020B0603020202020204" pitchFamily="34" charset="0"/>
              </a:rPr>
              <a:t>The burden of AMR</a:t>
            </a:r>
            <a:endParaRPr lang="en-US" dirty="0">
              <a:solidFill>
                <a:srgbClr val="FFC000"/>
              </a:solidFill>
              <a:latin typeface="Trebuchet MS" panose="020B0603020202020204" pitchFamily="34" charset="0"/>
            </a:endParaRPr>
          </a:p>
        </p:txBody>
      </p:sp>
      <p:sp>
        <p:nvSpPr>
          <p:cNvPr id="5" name="Content Placeholder 4"/>
          <p:cNvSpPr>
            <a:spLocks noGrp="1"/>
          </p:cNvSpPr>
          <p:nvPr>
            <p:ph idx="1"/>
          </p:nvPr>
        </p:nvSpPr>
        <p:spPr/>
        <p:txBody>
          <a:bodyPr/>
          <a:lstStyle/>
          <a:p>
            <a:r>
              <a:rPr lang="en-US" dirty="0">
                <a:latin typeface="Trebuchet MS" panose="020B0603020202020204" pitchFamily="34" charset="0"/>
              </a:rPr>
              <a:t>About 700,000 deaths globally are linked to infections due to </a:t>
            </a:r>
            <a:r>
              <a:rPr lang="en-US" dirty="0" smtClean="0">
                <a:latin typeface="Trebuchet MS" panose="020B0603020202020204" pitchFamily="34" charset="0"/>
              </a:rPr>
              <a:t>antimicrobial resistant micro-organisms every year.</a:t>
            </a:r>
          </a:p>
          <a:p>
            <a:r>
              <a:rPr lang="en-US" dirty="0">
                <a:latin typeface="Trebuchet MS" panose="020B0603020202020204" pitchFamily="34" charset="0"/>
              </a:rPr>
              <a:t>T</a:t>
            </a:r>
            <a:r>
              <a:rPr lang="en-US" dirty="0" smtClean="0">
                <a:latin typeface="Trebuchet MS" panose="020B0603020202020204" pitchFamily="34" charset="0"/>
              </a:rPr>
              <a:t>his </a:t>
            </a:r>
            <a:r>
              <a:rPr lang="en-US" dirty="0">
                <a:latin typeface="Trebuchet MS" panose="020B0603020202020204" pitchFamily="34" charset="0"/>
              </a:rPr>
              <a:t>figure may surge to 10 million by 2050 if AMR is not put in check. </a:t>
            </a:r>
            <a:endParaRPr lang="en-US" dirty="0" smtClean="0">
              <a:latin typeface="Trebuchet MS" panose="020B0603020202020204" pitchFamily="34" charset="0"/>
            </a:endParaRPr>
          </a:p>
          <a:p>
            <a:r>
              <a:rPr lang="en-US" dirty="0" smtClean="0">
                <a:latin typeface="Trebuchet MS" panose="020B0603020202020204" pitchFamily="34" charset="0"/>
              </a:rPr>
              <a:t>This </a:t>
            </a:r>
            <a:r>
              <a:rPr lang="en-US" dirty="0">
                <a:latin typeface="Trebuchet MS" panose="020B0603020202020204" pitchFamily="34" charset="0"/>
              </a:rPr>
              <a:t>will cause low and middle-income countries (LMICs) to lose more than 5% of their </a:t>
            </a:r>
            <a:r>
              <a:rPr lang="en-US" dirty="0" smtClean="0">
                <a:latin typeface="Trebuchet MS" panose="020B0603020202020204" pitchFamily="34" charset="0"/>
              </a:rPr>
              <a:t>GDP. </a:t>
            </a:r>
          </a:p>
          <a:p>
            <a:r>
              <a:rPr lang="en-US" dirty="0">
                <a:latin typeface="Trebuchet MS" panose="020B0603020202020204" pitchFamily="34" charset="0"/>
              </a:rPr>
              <a:t>A</a:t>
            </a:r>
            <a:r>
              <a:rPr lang="en-US" dirty="0" smtClean="0">
                <a:latin typeface="Trebuchet MS" panose="020B0603020202020204" pitchFamily="34" charset="0"/>
              </a:rPr>
              <a:t>nd </a:t>
            </a:r>
            <a:r>
              <a:rPr lang="en-US" dirty="0">
                <a:latin typeface="Trebuchet MS" panose="020B0603020202020204" pitchFamily="34" charset="0"/>
              </a:rPr>
              <a:t>push up to 28 million people into poverty.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86247" y="0"/>
            <a:ext cx="968188" cy="968188"/>
          </a:xfrm>
          <a:prstGeom prst="rect">
            <a:avLst/>
          </a:prstGeom>
        </p:spPr>
      </p:pic>
    </p:spTree>
    <p:extLst>
      <p:ext uri="{BB962C8B-B14F-4D97-AF65-F5344CB8AC3E}">
        <p14:creationId xmlns:p14="http://schemas.microsoft.com/office/powerpoint/2010/main" val="39999119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16</a:t>
            </a:fld>
            <a:endParaRPr lang="en-US" noProof="0" dirty="0"/>
          </a:p>
        </p:txBody>
      </p:sp>
      <p:sp>
        <p:nvSpPr>
          <p:cNvPr id="4" name="Title 3"/>
          <p:cNvSpPr>
            <a:spLocks noGrp="1"/>
          </p:cNvSpPr>
          <p:nvPr>
            <p:ph type="title"/>
          </p:nvPr>
        </p:nvSpPr>
        <p:spPr/>
        <p:txBody>
          <a:bodyPr/>
          <a:lstStyle/>
          <a:p>
            <a:r>
              <a:rPr lang="en-US" dirty="0" smtClean="0">
                <a:solidFill>
                  <a:srgbClr val="FFC000"/>
                </a:solidFill>
              </a:rPr>
              <a:t>What you can do</a:t>
            </a:r>
            <a:endParaRPr lang="en-US" dirty="0">
              <a:solidFill>
                <a:srgbClr val="FFC000"/>
              </a:solidFill>
            </a:endParaRPr>
          </a:p>
        </p:txBody>
      </p:sp>
      <p:sp>
        <p:nvSpPr>
          <p:cNvPr id="5" name="Content Placeholder 4"/>
          <p:cNvSpPr>
            <a:spLocks noGrp="1"/>
          </p:cNvSpPr>
          <p:nvPr>
            <p:ph idx="1"/>
          </p:nvPr>
        </p:nvSpPr>
        <p:spPr/>
        <p:txBody>
          <a:bodyPr/>
          <a:lstStyle/>
          <a:p>
            <a:pPr fontAlgn="base"/>
            <a:r>
              <a:rPr lang="en-GB" b="1" dirty="0"/>
              <a:t>A global public awareness campaign</a:t>
            </a:r>
            <a:br>
              <a:rPr lang="en-GB" b="1" dirty="0"/>
            </a:br>
            <a:r>
              <a:rPr lang="en-GB" dirty="0"/>
              <a:t>It is crucial to educate our societies about the danger behind the overuse and misuse of antimicrobials, as patients still commonly demand them from doctors or buy them over-the-counter. An efficient and well-delivered public campaign in a long-term perspective could reduce the number of prescribed antimicrobials by 36%.</a:t>
            </a:r>
          </a:p>
          <a:p>
            <a:pPr fontAlgn="base"/>
            <a:r>
              <a:rPr lang="en-GB" b="1" dirty="0" smtClean="0"/>
              <a:t>Promote </a:t>
            </a:r>
            <a:r>
              <a:rPr lang="en-GB" b="1" dirty="0"/>
              <a:t>new and rapid diagnostics </a:t>
            </a:r>
            <a:r>
              <a:rPr lang="en-GB" dirty="0"/>
              <a:t/>
            </a:r>
            <a:br>
              <a:rPr lang="en-GB" dirty="0"/>
            </a:br>
            <a:r>
              <a:rPr lang="en-GB" dirty="0"/>
              <a:t>Every year, 27 million patients in the USA are given antibiotics unnecessarily due to misdiagnosis, which is over 67% of all prescribed antimicrobial therapies. The data is striking, and only development of rapid and accurate diagnostic tests would allow doctors to target antimicrobials to those patients who actually need them</a:t>
            </a: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9921" y="154546"/>
            <a:ext cx="991673" cy="991673"/>
          </a:xfrm>
          <a:prstGeom prst="rect">
            <a:avLst/>
          </a:prstGeom>
        </p:spPr>
      </p:pic>
    </p:spTree>
    <p:extLst>
      <p:ext uri="{BB962C8B-B14F-4D97-AF65-F5344CB8AC3E}">
        <p14:creationId xmlns:p14="http://schemas.microsoft.com/office/powerpoint/2010/main" val="14142689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17</a:t>
            </a:fld>
            <a:endParaRPr lang="en-US" noProof="0" dirty="0"/>
          </a:p>
        </p:txBody>
      </p:sp>
      <p:sp>
        <p:nvSpPr>
          <p:cNvPr id="5" name="Content Placeholder 4"/>
          <p:cNvSpPr>
            <a:spLocks noGrp="1"/>
          </p:cNvSpPr>
          <p:nvPr>
            <p:ph idx="1"/>
          </p:nvPr>
        </p:nvSpPr>
        <p:spPr/>
        <p:txBody>
          <a:bodyPr/>
          <a:lstStyle/>
          <a:p>
            <a:r>
              <a:rPr lang="en-GB" b="1" dirty="0"/>
              <a:t>Improve sanitation and prevent the spread of infection </a:t>
            </a:r>
            <a:r>
              <a:rPr lang="en-GB" dirty="0"/>
              <a:t/>
            </a:r>
            <a:br>
              <a:rPr lang="en-GB" dirty="0"/>
            </a:br>
            <a:r>
              <a:rPr lang="en-GB" dirty="0"/>
              <a:t>Prevention is better than cure – by improving healthcare systems and living standards we can markedly reduce the demand for antibiotics and therefore give less chance for new resistance strains to develop. It is estimated that improving sanitation in low-income countries would decrease the use of antibiotics to treat diarrhea by 60%.</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1284" y="0"/>
            <a:ext cx="1140854" cy="1140854"/>
          </a:xfrm>
          <a:prstGeom prst="rect">
            <a:avLst/>
          </a:prstGeom>
        </p:spPr>
      </p:pic>
    </p:spTree>
    <p:extLst>
      <p:ext uri="{BB962C8B-B14F-4D97-AF65-F5344CB8AC3E}">
        <p14:creationId xmlns:p14="http://schemas.microsoft.com/office/powerpoint/2010/main" val="15964653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18</a:t>
            </a:fld>
            <a:endParaRPr lang="en-US" noProof="0" dirty="0"/>
          </a:p>
        </p:txBody>
      </p:sp>
      <p:sp>
        <p:nvSpPr>
          <p:cNvPr id="5" name="Content Placeholder 4"/>
          <p:cNvSpPr>
            <a:spLocks noGrp="1"/>
          </p:cNvSpPr>
          <p:nvPr>
            <p:ph idx="1"/>
          </p:nvPr>
        </p:nvSpPr>
        <p:spPr/>
        <p:txBody>
          <a:bodyPr/>
          <a:lstStyle/>
          <a:p>
            <a:r>
              <a:rPr lang="en-GB" b="1" dirty="0"/>
              <a:t>Reduce unnecessary use of antimicrobials in agriculture and their dissemination into the environment </a:t>
            </a:r>
            <a:r>
              <a:rPr lang="en-GB" dirty="0"/>
              <a:t/>
            </a:r>
            <a:br>
              <a:rPr lang="en-GB" dirty="0"/>
            </a:br>
            <a:r>
              <a:rPr lang="en-GB" dirty="0"/>
              <a:t>The vast majority of global antimicrobial consumption comes from agriculture and aquaculture. </a:t>
            </a:r>
            <a:endParaRPr lang="en-GB" dirty="0" smtClean="0"/>
          </a:p>
          <a:p>
            <a:r>
              <a:rPr lang="en-GB" dirty="0" smtClean="0"/>
              <a:t>In </a:t>
            </a:r>
            <a:r>
              <a:rPr lang="en-GB" dirty="0"/>
              <a:t>the </a:t>
            </a:r>
            <a:r>
              <a:rPr lang="en-GB" dirty="0" smtClean="0"/>
              <a:t>USA, </a:t>
            </a:r>
            <a:r>
              <a:rPr lang="en-GB" dirty="0"/>
              <a:t>over 70% (by total volume per year) of medically important antibiotics are used in agriculture. </a:t>
            </a:r>
            <a:endParaRPr lang="en-GB" dirty="0" smtClean="0"/>
          </a:p>
          <a:p>
            <a:r>
              <a:rPr lang="en-GB" dirty="0" smtClean="0"/>
              <a:t>The </a:t>
            </a:r>
            <a:r>
              <a:rPr lang="en-GB" dirty="0"/>
              <a:t>use of antibiotics solely for infection prevention and more importantly, growth promotion, should be considered dangerous and unnecessary. </a:t>
            </a:r>
            <a:endParaRPr lang="en-GB" dirty="0" smtClean="0"/>
          </a:p>
          <a:p>
            <a:r>
              <a:rPr lang="en-GB" dirty="0" smtClean="0"/>
              <a:t>Moreover</a:t>
            </a:r>
            <a:r>
              <a:rPr lang="en-GB" dirty="0"/>
              <a:t>, recent data suggest that 75-90% of antibiotics are excreted from animals unmetabolized and leak into the environment.</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6296" y="0"/>
            <a:ext cx="1255690" cy="1255690"/>
          </a:xfrm>
          <a:prstGeom prst="rect">
            <a:avLst/>
          </a:prstGeom>
        </p:spPr>
      </p:pic>
    </p:spTree>
    <p:extLst>
      <p:ext uri="{BB962C8B-B14F-4D97-AF65-F5344CB8AC3E}">
        <p14:creationId xmlns:p14="http://schemas.microsoft.com/office/powerpoint/2010/main" val="35008855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19</a:t>
            </a:fld>
            <a:endParaRPr lang="en-US" noProof="0" dirty="0"/>
          </a:p>
        </p:txBody>
      </p:sp>
      <p:sp>
        <p:nvSpPr>
          <p:cNvPr id="5" name="Content Placeholder 4"/>
          <p:cNvSpPr>
            <a:spLocks noGrp="1"/>
          </p:cNvSpPr>
          <p:nvPr>
            <p:ph idx="1"/>
          </p:nvPr>
        </p:nvSpPr>
        <p:spPr/>
        <p:txBody>
          <a:bodyPr/>
          <a:lstStyle/>
          <a:p>
            <a:r>
              <a:rPr lang="en-GB" b="1" dirty="0"/>
              <a:t>Improve global surveillance of drug resistance and microbial consumption </a:t>
            </a:r>
            <a:r>
              <a:rPr lang="en-GB" dirty="0"/>
              <a:t/>
            </a:r>
            <a:br>
              <a:rPr lang="en-GB" dirty="0"/>
            </a:br>
            <a:r>
              <a:rPr lang="en-GB" dirty="0"/>
              <a:t>For scientists and physicians to elucidate the mechanisms of acquiring new resistance, monitor the cases already present and to anticipate future threats, they need to have better insight into current and past AMR-related data. Therefore, three areas require better structure and information: antibiotic consumption among humans and animals, resistance rates for the available drugs and research knowledge on the molecular foundations of AMR.</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72799" y="0"/>
            <a:ext cx="1012065" cy="1012065"/>
          </a:xfrm>
          <a:prstGeom prst="rect">
            <a:avLst/>
          </a:prstGeom>
        </p:spPr>
      </p:pic>
    </p:spTree>
    <p:extLst>
      <p:ext uri="{BB962C8B-B14F-4D97-AF65-F5344CB8AC3E}">
        <p14:creationId xmlns:p14="http://schemas.microsoft.com/office/powerpoint/2010/main" val="17142443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2</a:t>
            </a:fld>
            <a:endParaRPr lang="en-US" noProof="0" dirty="0"/>
          </a:p>
        </p:txBody>
      </p:sp>
      <p:sp>
        <p:nvSpPr>
          <p:cNvPr id="4" name="Title 3"/>
          <p:cNvSpPr>
            <a:spLocks noGrp="1"/>
          </p:cNvSpPr>
          <p:nvPr>
            <p:ph type="title"/>
          </p:nvPr>
        </p:nvSpPr>
        <p:spPr/>
        <p:txBody>
          <a:bodyPr/>
          <a:lstStyle/>
          <a:p>
            <a:r>
              <a:rPr lang="en-GB" dirty="0">
                <a:solidFill>
                  <a:srgbClr val="FFC000"/>
                </a:solidFill>
                <a:latin typeface="Trebuchet MS" panose="020B0603020202020204" pitchFamily="34" charset="0"/>
              </a:rPr>
              <a:t>Background </a:t>
            </a:r>
            <a:endParaRPr lang="en-US" dirty="0">
              <a:latin typeface="Trebuchet MS" panose="020B0603020202020204" pitchFamily="34" charset="0"/>
            </a:endParaRPr>
          </a:p>
        </p:txBody>
      </p:sp>
      <p:sp>
        <p:nvSpPr>
          <p:cNvPr id="5" name="Content Placeholder 4"/>
          <p:cNvSpPr>
            <a:spLocks noGrp="1"/>
          </p:cNvSpPr>
          <p:nvPr>
            <p:ph idx="1"/>
          </p:nvPr>
        </p:nvSpPr>
        <p:spPr/>
        <p:txBody>
          <a:bodyPr/>
          <a:lstStyle/>
          <a:p>
            <a:r>
              <a:rPr lang="en-GB" dirty="0">
                <a:solidFill>
                  <a:srgbClr val="00B0F0"/>
                </a:solidFill>
                <a:latin typeface="Trebuchet MS" panose="020B0603020202020204" pitchFamily="34" charset="0"/>
              </a:rPr>
              <a:t>A</a:t>
            </a:r>
            <a:r>
              <a:rPr lang="en-GB" dirty="0" smtClean="0">
                <a:solidFill>
                  <a:srgbClr val="00B0F0"/>
                </a:solidFill>
                <a:latin typeface="Trebuchet MS" panose="020B0603020202020204" pitchFamily="34" charset="0"/>
              </a:rPr>
              <a:t>ntimicrobial</a:t>
            </a:r>
            <a:r>
              <a:rPr lang="en-GB" dirty="0">
                <a:solidFill>
                  <a:srgbClr val="00B0F0"/>
                </a:solidFill>
                <a:latin typeface="Trebuchet MS" panose="020B0603020202020204" pitchFamily="34" charset="0"/>
              </a:rPr>
              <a:t>?</a:t>
            </a:r>
          </a:p>
          <a:p>
            <a:r>
              <a:rPr lang="en-GB" dirty="0">
                <a:latin typeface="Trebuchet MS" panose="020B0603020202020204" pitchFamily="34" charset="0"/>
              </a:rPr>
              <a:t>D</a:t>
            </a:r>
            <a:r>
              <a:rPr lang="en-GB" dirty="0" smtClean="0">
                <a:latin typeface="Trebuchet MS" panose="020B0603020202020204" pitchFamily="34" charset="0"/>
              </a:rPr>
              <a:t>rugs </a:t>
            </a:r>
            <a:r>
              <a:rPr lang="en-GB" dirty="0">
                <a:latin typeface="Trebuchet MS" panose="020B0603020202020204" pitchFamily="34" charset="0"/>
              </a:rPr>
              <a:t>used to treat infections caused by bacteria, fungi, viruses and parasites</a:t>
            </a:r>
          </a:p>
          <a:p>
            <a:endParaRPr lang="en-US" dirty="0">
              <a:latin typeface="Trebuchet MS" panose="020B0603020202020204"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1675" y="2919936"/>
            <a:ext cx="7830798" cy="3654372"/>
          </a:xfrm>
          <a:prstGeom prst="rect">
            <a:avLst/>
          </a:prstGeom>
        </p:spPr>
      </p:pic>
    </p:spTree>
    <p:extLst>
      <p:ext uri="{BB962C8B-B14F-4D97-AF65-F5344CB8AC3E}">
        <p14:creationId xmlns:p14="http://schemas.microsoft.com/office/powerpoint/2010/main" val="8372014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20</a:t>
            </a:fld>
            <a:endParaRPr lang="en-US" noProof="0" dirty="0"/>
          </a:p>
        </p:txBody>
      </p:sp>
      <p:sp>
        <p:nvSpPr>
          <p:cNvPr id="5" name="Content Placeholder 4"/>
          <p:cNvSpPr>
            <a:spLocks noGrp="1"/>
          </p:cNvSpPr>
          <p:nvPr>
            <p:ph idx="1"/>
          </p:nvPr>
        </p:nvSpPr>
        <p:spPr/>
        <p:txBody>
          <a:bodyPr/>
          <a:lstStyle/>
          <a:p>
            <a:r>
              <a:rPr lang="en-GB" b="1" dirty="0"/>
              <a:t>Promote new and rapid diagnostics </a:t>
            </a:r>
            <a:r>
              <a:rPr lang="en-GB" dirty="0"/>
              <a:t/>
            </a:r>
            <a:br>
              <a:rPr lang="en-GB" dirty="0"/>
            </a:br>
            <a:r>
              <a:rPr lang="en-GB" dirty="0"/>
              <a:t>Every year, </a:t>
            </a:r>
            <a:r>
              <a:rPr lang="en-GB" dirty="0" smtClean="0"/>
              <a:t>about two-thirds of antibiotic prescriptions are unnecessary. </a:t>
            </a:r>
          </a:p>
          <a:p>
            <a:r>
              <a:rPr lang="en-GB" dirty="0" smtClean="0"/>
              <a:t>The </a:t>
            </a:r>
            <a:r>
              <a:rPr lang="en-GB" dirty="0"/>
              <a:t>data is striking, and only development of rapid and accurate diagnostic tests would allow doctors to target antimicrobials to those patients who actually need </a:t>
            </a:r>
            <a:r>
              <a:rPr lang="en-GB" dirty="0" smtClean="0"/>
              <a:t>them</a:t>
            </a:r>
            <a:r>
              <a:rPr lang="en-US" dirty="0" smtClean="0"/>
              <a:t>.</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35237" y="0"/>
            <a:ext cx="1139780" cy="1139780"/>
          </a:xfrm>
          <a:prstGeom prst="rect">
            <a:avLst/>
          </a:prstGeom>
        </p:spPr>
      </p:pic>
    </p:spTree>
    <p:extLst>
      <p:ext uri="{BB962C8B-B14F-4D97-AF65-F5344CB8AC3E}">
        <p14:creationId xmlns:p14="http://schemas.microsoft.com/office/powerpoint/2010/main" val="13327495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descr="Company initials and name in grouped text">
            <a:extLst>
              <a:ext uri="{FF2B5EF4-FFF2-40B4-BE49-F238E27FC236}">
                <a16:creationId xmlns:a16="http://schemas.microsoft.com/office/drawing/2014/main" xmlns="" id="{82C4EAC6-3E04-4614-86BA-A23C851754D9}"/>
              </a:ext>
            </a:extLst>
          </p:cNvPr>
          <p:cNvGrpSpPr/>
          <p:nvPr/>
        </p:nvGrpSpPr>
        <p:grpSpPr>
          <a:xfrm>
            <a:off x="2955850" y="2855631"/>
            <a:ext cx="467309" cy="1118752"/>
            <a:chOff x="2955850" y="2902286"/>
            <a:chExt cx="467309" cy="1118752"/>
          </a:xfrm>
        </p:grpSpPr>
        <p:sp>
          <p:nvSpPr>
            <p:cNvPr id="21" name="TextBox 20">
              <a:extLst>
                <a:ext uri="{FF2B5EF4-FFF2-40B4-BE49-F238E27FC236}">
                  <a16:creationId xmlns:a16="http://schemas.microsoft.com/office/drawing/2014/main" xmlns="" id="{A20626FA-81E3-4C45-BF2D-D52CF6D96238}"/>
                </a:ext>
              </a:extLst>
            </p:cNvPr>
            <p:cNvSpPr txBox="1"/>
            <p:nvPr/>
          </p:nvSpPr>
          <p:spPr>
            <a:xfrm>
              <a:off x="3238428" y="2902286"/>
              <a:ext cx="184731" cy="1015663"/>
            </a:xfrm>
            <a:prstGeom prst="rect">
              <a:avLst/>
            </a:prstGeom>
            <a:noFill/>
          </p:spPr>
          <p:txBody>
            <a:bodyPr wrap="none" rtlCol="0">
              <a:spAutoFit/>
            </a:bodyPr>
            <a:lstStyle/>
            <a:p>
              <a:endParaRPr lang="en-US" sz="6000" b="1" dirty="0">
                <a:solidFill>
                  <a:schemeClr val="bg1"/>
                </a:solidFill>
                <a:latin typeface="Arial Black" panose="020B0A04020102020204" pitchFamily="34" charset="0"/>
              </a:endParaRPr>
            </a:p>
          </p:txBody>
        </p:sp>
        <p:sp>
          <p:nvSpPr>
            <p:cNvPr id="22" name="TextBox 21">
              <a:extLst>
                <a:ext uri="{FF2B5EF4-FFF2-40B4-BE49-F238E27FC236}">
                  <a16:creationId xmlns:a16="http://schemas.microsoft.com/office/drawing/2014/main" xmlns="" id="{D6E86452-6AEA-4380-9682-AB26317ADB62}"/>
                </a:ext>
              </a:extLst>
            </p:cNvPr>
            <p:cNvSpPr txBox="1"/>
            <p:nvPr/>
          </p:nvSpPr>
          <p:spPr>
            <a:xfrm>
              <a:off x="2955850" y="3713261"/>
              <a:ext cx="184731" cy="307777"/>
            </a:xfrm>
            <a:prstGeom prst="rect">
              <a:avLst/>
            </a:prstGeom>
            <a:noFill/>
          </p:spPr>
          <p:txBody>
            <a:bodyPr wrap="none" rtlCol="0">
              <a:spAutoFit/>
            </a:bodyPr>
            <a:lstStyle/>
            <a:p>
              <a:endParaRPr lang="en-US" sz="1400" dirty="0">
                <a:solidFill>
                  <a:schemeClr val="bg1"/>
                </a:solidFill>
                <a:cs typeface="Calibri Light" panose="020F0302020204030204" pitchFamily="34" charset="0"/>
              </a:endParaRPr>
            </a:p>
          </p:txBody>
        </p:sp>
      </p:grpSp>
      <p:sp>
        <p:nvSpPr>
          <p:cNvPr id="8" name="Title 7">
            <a:extLst>
              <a:ext uri="{FF2B5EF4-FFF2-40B4-BE49-F238E27FC236}">
                <a16:creationId xmlns:a16="http://schemas.microsoft.com/office/drawing/2014/main" xmlns="" id="{8B6C5EAB-81FF-4827-A160-22F4363C611A}"/>
              </a:ext>
            </a:extLst>
          </p:cNvPr>
          <p:cNvSpPr>
            <a:spLocks noGrp="1"/>
          </p:cNvSpPr>
          <p:nvPr>
            <p:ph type="ctrTitle"/>
          </p:nvPr>
        </p:nvSpPr>
        <p:spPr/>
        <p:txBody>
          <a:bodyPr/>
          <a:lstStyle/>
          <a:p>
            <a:r>
              <a:rPr lang="en-US" dirty="0">
                <a:solidFill>
                  <a:srgbClr val="01456F"/>
                </a:solidFill>
              </a:rPr>
              <a:t>Thank You.</a:t>
            </a:r>
          </a:p>
        </p:txBody>
      </p:sp>
      <p:sp>
        <p:nvSpPr>
          <p:cNvPr id="14" name="Text Placeholder 13">
            <a:extLst>
              <a:ext uri="{FF2B5EF4-FFF2-40B4-BE49-F238E27FC236}">
                <a16:creationId xmlns:a16="http://schemas.microsoft.com/office/drawing/2014/main" xmlns="" id="{B6611344-9447-438E-873C-299AF4110B03}"/>
              </a:ext>
            </a:extLst>
          </p:cNvPr>
          <p:cNvSpPr>
            <a:spLocks noGrp="1"/>
          </p:cNvSpPr>
          <p:nvPr>
            <p:ph type="body" sz="quarter" idx="15"/>
          </p:nvPr>
        </p:nvSpPr>
        <p:spPr/>
        <p:txBody>
          <a:bodyPr/>
          <a:lstStyle/>
          <a:p>
            <a:r>
              <a:rPr lang="en-GB" dirty="0" smtClean="0"/>
              <a:t>SAS-Africa</a:t>
            </a:r>
            <a:endParaRPr lang="en-US" dirty="0"/>
          </a:p>
        </p:txBody>
      </p:sp>
      <p:sp>
        <p:nvSpPr>
          <p:cNvPr id="15" name="Text Placeholder 14">
            <a:extLst>
              <a:ext uri="{FF2B5EF4-FFF2-40B4-BE49-F238E27FC236}">
                <a16:creationId xmlns:a16="http://schemas.microsoft.com/office/drawing/2014/main" xmlns="" id="{7A3FB895-3D21-4707-8EDE-3F825906DE41}"/>
              </a:ext>
            </a:extLst>
          </p:cNvPr>
          <p:cNvSpPr>
            <a:spLocks noGrp="1"/>
          </p:cNvSpPr>
          <p:nvPr>
            <p:ph type="body" sz="quarter" idx="16"/>
          </p:nvPr>
        </p:nvSpPr>
        <p:spPr/>
        <p:txBody>
          <a:bodyPr/>
          <a:lstStyle/>
          <a:p>
            <a:r>
              <a:rPr lang="en-GB" dirty="0" smtClean="0"/>
              <a:t>+254 716741529/+254 701 114090</a:t>
            </a:r>
            <a:endParaRPr lang="en-US" dirty="0"/>
          </a:p>
        </p:txBody>
      </p:sp>
      <p:sp>
        <p:nvSpPr>
          <p:cNvPr id="23" name="Text Placeholder 22">
            <a:extLst>
              <a:ext uri="{FF2B5EF4-FFF2-40B4-BE49-F238E27FC236}">
                <a16:creationId xmlns:a16="http://schemas.microsoft.com/office/drawing/2014/main" xmlns="" id="{A0B41C33-430D-4B31-A546-F85646919475}"/>
              </a:ext>
            </a:extLst>
          </p:cNvPr>
          <p:cNvSpPr>
            <a:spLocks noGrp="1"/>
          </p:cNvSpPr>
          <p:nvPr>
            <p:ph type="body" sz="quarter" idx="17"/>
          </p:nvPr>
        </p:nvSpPr>
        <p:spPr/>
        <p:txBody>
          <a:bodyPr/>
          <a:lstStyle/>
          <a:p>
            <a:r>
              <a:rPr lang="en-GB" dirty="0" smtClean="0"/>
              <a:t>Info.sasafrica@gmail.com</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3398" y="860944"/>
            <a:ext cx="4428523" cy="5137089"/>
          </a:xfrm>
          <a:prstGeom prst="rect">
            <a:avLst/>
          </a:prstGeom>
        </p:spPr>
      </p:pic>
    </p:spTree>
    <p:extLst>
      <p:ext uri="{BB962C8B-B14F-4D97-AF65-F5344CB8AC3E}">
        <p14:creationId xmlns:p14="http://schemas.microsoft.com/office/powerpoint/2010/main" val="2260955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3</a:t>
            </a:fld>
            <a:endParaRPr lang="en-US" noProof="0" dirty="0"/>
          </a:p>
        </p:txBody>
      </p:sp>
      <p:sp>
        <p:nvSpPr>
          <p:cNvPr id="4" name="Title 3"/>
          <p:cNvSpPr>
            <a:spLocks noGrp="1"/>
          </p:cNvSpPr>
          <p:nvPr>
            <p:ph type="title"/>
          </p:nvPr>
        </p:nvSpPr>
        <p:spPr/>
        <p:txBody>
          <a:bodyPr/>
          <a:lstStyle/>
          <a:p>
            <a:r>
              <a:rPr lang="en-GB" dirty="0">
                <a:solidFill>
                  <a:srgbClr val="FFC000"/>
                </a:solidFill>
                <a:latin typeface="Trebuchet MS" panose="020B0603020202020204" pitchFamily="34" charset="0"/>
              </a:rPr>
              <a:t>Background </a:t>
            </a:r>
            <a:endParaRPr lang="en-US" b="0" dirty="0">
              <a:latin typeface="Trebuchet MS" panose="020B0603020202020204" pitchFamily="34" charset="0"/>
            </a:endParaRPr>
          </a:p>
        </p:txBody>
      </p:sp>
      <p:sp>
        <p:nvSpPr>
          <p:cNvPr id="5" name="Content Placeholder 4"/>
          <p:cNvSpPr>
            <a:spLocks noGrp="1"/>
          </p:cNvSpPr>
          <p:nvPr>
            <p:ph idx="1"/>
          </p:nvPr>
        </p:nvSpPr>
        <p:spPr/>
        <p:txBody>
          <a:bodyPr/>
          <a:lstStyle/>
          <a:p>
            <a:pPr marL="0" lvl="0" indent="0" defTabSz="457200">
              <a:lnSpc>
                <a:spcPct val="100000"/>
              </a:lnSpc>
              <a:spcBef>
                <a:spcPts val="0"/>
              </a:spcBef>
              <a:buClrTx/>
              <a:buNone/>
              <a:defRPr/>
            </a:pPr>
            <a:r>
              <a:rPr lang="en-AU" dirty="0">
                <a:latin typeface="Trebuchet MS" panose="020B0603020202020204" pitchFamily="34" charset="0"/>
              </a:rPr>
              <a:t>Antibiotics are one type of antimicrobial, referring </a:t>
            </a:r>
            <a:r>
              <a:rPr lang="en-AU" dirty="0">
                <a:solidFill>
                  <a:prstClr val="black"/>
                </a:solidFill>
                <a:latin typeface="Trebuchet MS" panose="020B0603020202020204" pitchFamily="34" charset="0"/>
              </a:rPr>
              <a:t>to medicines used to treat infections caused by </a:t>
            </a:r>
            <a:r>
              <a:rPr lang="en-AU" b="1" dirty="0">
                <a:solidFill>
                  <a:prstClr val="black"/>
                </a:solidFill>
                <a:latin typeface="Trebuchet MS" panose="020B0603020202020204" pitchFamily="34" charset="0"/>
              </a:rPr>
              <a:t>bacteria</a:t>
            </a:r>
            <a:r>
              <a:rPr lang="en-AU" dirty="0">
                <a:solidFill>
                  <a:prstClr val="black"/>
                </a:solidFill>
                <a:latin typeface="Trebuchet MS" panose="020B0603020202020204" pitchFamily="34" charset="0"/>
              </a:rPr>
              <a:t>. </a:t>
            </a:r>
            <a:endParaRPr lang="en-AU" dirty="0" smtClean="0">
              <a:solidFill>
                <a:prstClr val="black"/>
              </a:solidFill>
              <a:latin typeface="Trebuchet MS" panose="020B0603020202020204" pitchFamily="34" charset="0"/>
            </a:endParaRPr>
          </a:p>
          <a:p>
            <a:pPr marL="0" lvl="0" indent="0" defTabSz="457200">
              <a:lnSpc>
                <a:spcPct val="100000"/>
              </a:lnSpc>
              <a:spcBef>
                <a:spcPts val="0"/>
              </a:spcBef>
              <a:buClrTx/>
              <a:buNone/>
              <a:defRPr/>
            </a:pPr>
            <a:endParaRPr lang="en-AU" dirty="0">
              <a:solidFill>
                <a:prstClr val="black"/>
              </a:solidFill>
              <a:latin typeface="Trebuchet MS" panose="020B0603020202020204" pitchFamily="34" charset="0"/>
            </a:endParaRPr>
          </a:p>
          <a:p>
            <a:pPr marL="0" lvl="0" indent="0" defTabSz="457200">
              <a:lnSpc>
                <a:spcPct val="100000"/>
              </a:lnSpc>
              <a:spcBef>
                <a:spcPts val="0"/>
              </a:spcBef>
              <a:buClrTx/>
              <a:buNone/>
              <a:defRPr/>
            </a:pPr>
            <a:r>
              <a:rPr lang="en-AU" dirty="0" smtClean="0">
                <a:solidFill>
                  <a:prstClr val="black"/>
                </a:solidFill>
                <a:latin typeface="Trebuchet MS" panose="020B0603020202020204" pitchFamily="34" charset="0"/>
              </a:rPr>
              <a:t>Mostly </a:t>
            </a:r>
            <a:r>
              <a:rPr lang="en-AU" dirty="0">
                <a:solidFill>
                  <a:prstClr val="black"/>
                </a:solidFill>
                <a:latin typeface="Trebuchet MS" panose="020B0603020202020204" pitchFamily="34" charset="0"/>
              </a:rPr>
              <a:t>importantly, antibiotics will have </a:t>
            </a:r>
            <a:r>
              <a:rPr lang="en-AU" b="1" dirty="0">
                <a:solidFill>
                  <a:prstClr val="black"/>
                </a:solidFill>
                <a:latin typeface="Trebuchet MS" panose="020B0603020202020204" pitchFamily="34" charset="0"/>
              </a:rPr>
              <a:t>no impact </a:t>
            </a:r>
            <a:r>
              <a:rPr lang="en-AU" dirty="0">
                <a:solidFill>
                  <a:prstClr val="black"/>
                </a:solidFill>
                <a:latin typeface="Trebuchet MS" panose="020B0603020202020204" pitchFamily="34" charset="0"/>
              </a:rPr>
              <a:t>on treating infections caused by </a:t>
            </a:r>
            <a:r>
              <a:rPr lang="en-AU" b="1" dirty="0">
                <a:solidFill>
                  <a:prstClr val="black"/>
                </a:solidFill>
                <a:latin typeface="Trebuchet MS" panose="020B0603020202020204" pitchFamily="34" charset="0"/>
              </a:rPr>
              <a:t>viruses</a:t>
            </a:r>
            <a:r>
              <a:rPr lang="en-AU" dirty="0">
                <a:solidFill>
                  <a:prstClr val="black"/>
                </a:solidFill>
                <a:latin typeface="Trebuchet MS Regular" panose="020B0603020202020204" pitchFamily="34" charset="0"/>
              </a:rPr>
              <a:t>. </a:t>
            </a:r>
          </a:p>
          <a:p>
            <a:pPr marL="0" lvl="0" indent="0" defTabSz="457200">
              <a:lnSpc>
                <a:spcPct val="100000"/>
              </a:lnSpc>
              <a:spcBef>
                <a:spcPts val="0"/>
              </a:spcBef>
              <a:buClrTx/>
              <a:buNone/>
              <a:defRPr/>
            </a:pPr>
            <a:endParaRPr lang="en-AU" dirty="0"/>
          </a:p>
          <a:p>
            <a:endParaRPr lang="en-US" dirty="0"/>
          </a:p>
        </p:txBody>
      </p:sp>
    </p:spTree>
    <p:extLst>
      <p:ext uri="{BB962C8B-B14F-4D97-AF65-F5344CB8AC3E}">
        <p14:creationId xmlns:p14="http://schemas.microsoft.com/office/powerpoint/2010/main" val="3272430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4</a:t>
            </a:fld>
            <a:endParaRPr lang="en-US" noProof="0" dirty="0"/>
          </a:p>
        </p:txBody>
      </p:sp>
      <p:sp>
        <p:nvSpPr>
          <p:cNvPr id="4" name="Title 3"/>
          <p:cNvSpPr>
            <a:spLocks noGrp="1"/>
          </p:cNvSpPr>
          <p:nvPr>
            <p:ph type="title"/>
          </p:nvPr>
        </p:nvSpPr>
        <p:spPr>
          <a:xfrm>
            <a:off x="518678" y="659195"/>
            <a:ext cx="8333222" cy="1147969"/>
          </a:xfrm>
        </p:spPr>
        <p:txBody>
          <a:bodyPr>
            <a:normAutofit fontScale="90000"/>
          </a:bodyPr>
          <a:lstStyle/>
          <a:p>
            <a:r>
              <a:rPr lang="en-AU" dirty="0">
                <a:solidFill>
                  <a:srgbClr val="FFC000"/>
                </a:solidFill>
                <a:latin typeface="Trebuchet MS" panose="020B0603020202020204" pitchFamily="34" charset="0"/>
              </a:rPr>
              <a:t>What is antimicrobial resistance (AMR)?</a:t>
            </a:r>
            <a:endParaRPr lang="en-US" dirty="0">
              <a:solidFill>
                <a:srgbClr val="FFC000"/>
              </a:solidFill>
              <a:latin typeface="Trebuchet MS" panose="020B0603020202020204" pitchFamily="34" charset="0"/>
            </a:endParaRPr>
          </a:p>
        </p:txBody>
      </p:sp>
      <p:sp>
        <p:nvSpPr>
          <p:cNvPr id="5" name="Content Placeholder 4"/>
          <p:cNvSpPr>
            <a:spLocks noGrp="1"/>
          </p:cNvSpPr>
          <p:nvPr>
            <p:ph idx="1"/>
          </p:nvPr>
        </p:nvSpPr>
        <p:spPr>
          <a:xfrm>
            <a:off x="518678" y="2009548"/>
            <a:ext cx="10835122" cy="4505039"/>
          </a:xfrm>
        </p:spPr>
        <p:txBody>
          <a:bodyPr/>
          <a:lstStyle/>
          <a:p>
            <a:endParaRPr lang="en-GB" dirty="0" smtClean="0"/>
          </a:p>
          <a:p>
            <a:r>
              <a:rPr lang="en-GB" dirty="0">
                <a:solidFill>
                  <a:srgbClr val="00B0F0"/>
                </a:solidFill>
                <a:latin typeface="Trebuchet MS" panose="020B0603020202020204" pitchFamily="34" charset="0"/>
              </a:rPr>
              <a:t>A</a:t>
            </a:r>
            <a:r>
              <a:rPr lang="en-GB" dirty="0" smtClean="0">
                <a:solidFill>
                  <a:srgbClr val="00B0F0"/>
                </a:solidFill>
                <a:latin typeface="Trebuchet MS" panose="020B0603020202020204" pitchFamily="34" charset="0"/>
              </a:rPr>
              <a:t>MR </a:t>
            </a:r>
            <a:r>
              <a:rPr lang="en-GB" dirty="0">
                <a:latin typeface="Trebuchet MS" panose="020B0603020202020204" pitchFamily="34" charset="0"/>
              </a:rPr>
              <a:t>is</a:t>
            </a:r>
            <a:r>
              <a:rPr lang="en-GB" dirty="0">
                <a:solidFill>
                  <a:srgbClr val="00B0F0"/>
                </a:solidFill>
                <a:latin typeface="Trebuchet MS" panose="020B0603020202020204" pitchFamily="34" charset="0"/>
              </a:rPr>
              <a:t> </a:t>
            </a:r>
            <a:r>
              <a:rPr lang="en-GB" dirty="0">
                <a:latin typeface="Trebuchet MS" panose="020B0603020202020204" pitchFamily="34" charset="0"/>
              </a:rPr>
              <a:t>the ability of microbes to grow in the presence of a drug that would normally kill or limit their growth.</a:t>
            </a:r>
          </a:p>
          <a:p>
            <a:endParaRPr lang="en-GB" dirty="0">
              <a:latin typeface="Trebuchet MS" panose="020B0603020202020204" pitchFamily="34" charset="0"/>
            </a:endParaRPr>
          </a:p>
          <a:p>
            <a:endParaRPr lang="en-GB" dirty="0" smtClean="0">
              <a:latin typeface="Trebuchet MS" panose="020B0603020202020204" pitchFamily="34" charset="0"/>
            </a:endParaRPr>
          </a:p>
          <a:p>
            <a:r>
              <a:rPr lang="en-AU" dirty="0">
                <a:latin typeface="Trebuchet MS" panose="020B0603020202020204" pitchFamily="34" charset="0"/>
              </a:rPr>
              <a:t>This means previously effective antimicrobial drugs (e.g. antibiotics) used to treat or prevent infections may no longer work.</a:t>
            </a:r>
          </a:p>
          <a:p>
            <a:endParaRPr lang="en-US" dirty="0"/>
          </a:p>
        </p:txBody>
      </p:sp>
    </p:spTree>
    <p:extLst>
      <p:ext uri="{BB962C8B-B14F-4D97-AF65-F5344CB8AC3E}">
        <p14:creationId xmlns:p14="http://schemas.microsoft.com/office/powerpoint/2010/main" val="3560133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5</a:t>
            </a:fld>
            <a:endParaRPr lang="en-US" noProof="0" dirty="0"/>
          </a:p>
        </p:txBody>
      </p:sp>
      <p:sp>
        <p:nvSpPr>
          <p:cNvPr id="4" name="Title 3"/>
          <p:cNvSpPr>
            <a:spLocks noGrp="1"/>
          </p:cNvSpPr>
          <p:nvPr>
            <p:ph type="title"/>
          </p:nvPr>
        </p:nvSpPr>
        <p:spPr/>
        <p:txBody>
          <a:bodyPr/>
          <a:lstStyle/>
          <a:p>
            <a:r>
              <a:rPr lang="en-GB" dirty="0" smtClean="0">
                <a:solidFill>
                  <a:srgbClr val="FFC000"/>
                </a:solidFill>
                <a:latin typeface="Trebuchet MS" panose="020B0603020202020204" pitchFamily="34" charset="0"/>
              </a:rPr>
              <a:t>Mechanisms of AMR</a:t>
            </a:r>
            <a:endParaRPr lang="en-US" dirty="0">
              <a:solidFill>
                <a:srgbClr val="FFC000"/>
              </a:solidFill>
              <a:latin typeface="Trebuchet MS" panose="020B0603020202020204" pitchFamily="34" charset="0"/>
            </a:endParaRPr>
          </a:p>
        </p:txBody>
      </p:sp>
      <p:sp>
        <p:nvSpPr>
          <p:cNvPr id="5" name="Content Placeholder 4"/>
          <p:cNvSpPr>
            <a:spLocks noGrp="1"/>
          </p:cNvSpPr>
          <p:nvPr>
            <p:ph idx="1"/>
          </p:nvPr>
        </p:nvSpPr>
        <p:spPr>
          <a:xfrm>
            <a:off x="518678" y="1671924"/>
            <a:ext cx="10835122" cy="5186076"/>
          </a:xfrm>
        </p:spPr>
        <p:txBody>
          <a:bodyPr/>
          <a:lstStyle/>
          <a:p>
            <a:endParaRPr lang="en-GB" dirty="0" smtClean="0"/>
          </a:p>
          <a:p>
            <a:endParaRPr lang="en-GB" dirty="0"/>
          </a:p>
          <a:p>
            <a:endParaRPr lang="en-GB" dirty="0" smtClean="0"/>
          </a:p>
          <a:p>
            <a:endParaRPr lang="en-GB" dirty="0"/>
          </a:p>
          <a:p>
            <a:r>
              <a:rPr lang="en-GB" dirty="0" smtClean="0"/>
              <a:t>                                                  </a:t>
            </a:r>
            <a:endParaRPr lang="en-US" dirty="0"/>
          </a:p>
        </p:txBody>
      </p:sp>
      <p:pic>
        <p:nvPicPr>
          <p:cNvPr id="6" name="Picture 5"/>
          <p:cNvPicPr>
            <a:picLocks noChangeAspect="1"/>
          </p:cNvPicPr>
          <p:nvPr/>
        </p:nvPicPr>
        <p:blipFill>
          <a:blip r:embed="rId2"/>
          <a:stretch>
            <a:fillRect/>
          </a:stretch>
        </p:blipFill>
        <p:spPr>
          <a:xfrm>
            <a:off x="2097741" y="1223683"/>
            <a:ext cx="7987553" cy="5943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15917" y="0"/>
            <a:ext cx="1210235" cy="1210235"/>
          </a:xfrm>
          <a:prstGeom prst="rect">
            <a:avLst/>
          </a:prstGeom>
        </p:spPr>
      </p:pic>
    </p:spTree>
    <p:extLst>
      <p:ext uri="{BB962C8B-B14F-4D97-AF65-F5344CB8AC3E}">
        <p14:creationId xmlns:p14="http://schemas.microsoft.com/office/powerpoint/2010/main" val="12395602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6</a:t>
            </a:fld>
            <a:endParaRPr lang="en-US" noProof="0" dirty="0"/>
          </a:p>
        </p:txBody>
      </p:sp>
      <p:sp>
        <p:nvSpPr>
          <p:cNvPr id="4" name="Title 3"/>
          <p:cNvSpPr>
            <a:spLocks noGrp="1"/>
          </p:cNvSpPr>
          <p:nvPr>
            <p:ph type="title"/>
          </p:nvPr>
        </p:nvSpPr>
        <p:spPr/>
        <p:txBody>
          <a:bodyPr/>
          <a:lstStyle/>
          <a:p>
            <a:r>
              <a:rPr lang="en-GB" dirty="0" smtClean="0">
                <a:solidFill>
                  <a:srgbClr val="FFC000"/>
                </a:solidFill>
                <a:latin typeface="Trebuchet MS" panose="020B0603020202020204" pitchFamily="34" charset="0"/>
              </a:rPr>
              <a:t>Examples Of AMR</a:t>
            </a:r>
            <a:endParaRPr lang="en-US" dirty="0">
              <a:solidFill>
                <a:srgbClr val="FFC000"/>
              </a:solidFill>
              <a:latin typeface="Trebuchet MS" panose="020B0603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24946628"/>
              </p:ext>
            </p:extLst>
          </p:nvPr>
        </p:nvGraphicFramePr>
        <p:xfrm>
          <a:off x="519113" y="1671638"/>
          <a:ext cx="10834688" cy="4023360"/>
        </p:xfrm>
        <a:graphic>
          <a:graphicData uri="http://schemas.openxmlformats.org/drawingml/2006/table">
            <a:tbl>
              <a:tblPr firstRow="1" bandRow="1">
                <a:tableStyleId>{93296810-A885-4BE3-A3E7-6D5BEEA58F35}</a:tableStyleId>
              </a:tblPr>
              <a:tblGrid>
                <a:gridCol w="2708672"/>
                <a:gridCol w="2708672"/>
                <a:gridCol w="2708672"/>
                <a:gridCol w="2708672"/>
              </a:tblGrid>
              <a:tr h="370840">
                <a:tc>
                  <a:txBody>
                    <a:bodyPr/>
                    <a:lstStyle/>
                    <a:p>
                      <a:pPr algn="l" fontAlgn="t"/>
                      <a:r>
                        <a:rPr lang="en-US" b="1" dirty="0">
                          <a:effectLst/>
                          <a:latin typeface="Trebuchet MS" panose="020B0603020202020204" pitchFamily="34" charset="0"/>
                        </a:rPr>
                        <a:t>Antibiotic Approved or Released</a:t>
                      </a:r>
                    </a:p>
                  </a:txBody>
                  <a:tcPr marL="142875" marR="142875"/>
                </a:tc>
                <a:tc>
                  <a:txBody>
                    <a:bodyPr/>
                    <a:lstStyle/>
                    <a:p>
                      <a:pPr algn="l" fontAlgn="t"/>
                      <a:r>
                        <a:rPr lang="en-US" b="1">
                          <a:effectLst/>
                          <a:latin typeface="Trebuchet MS" panose="020B0603020202020204" pitchFamily="34" charset="0"/>
                        </a:rPr>
                        <a:t>Year Released</a:t>
                      </a:r>
                    </a:p>
                  </a:txBody>
                  <a:tcPr marL="142875" marR="142875"/>
                </a:tc>
                <a:tc>
                  <a:txBody>
                    <a:bodyPr/>
                    <a:lstStyle/>
                    <a:p>
                      <a:pPr algn="l" fontAlgn="t"/>
                      <a:r>
                        <a:rPr lang="en-US" b="1">
                          <a:effectLst/>
                          <a:latin typeface="Trebuchet MS" panose="020B0603020202020204" pitchFamily="34" charset="0"/>
                        </a:rPr>
                        <a:t>Resistant Germ Identified</a:t>
                      </a:r>
                    </a:p>
                  </a:txBody>
                  <a:tcPr marL="142875" marR="142875"/>
                </a:tc>
                <a:tc>
                  <a:txBody>
                    <a:bodyPr/>
                    <a:lstStyle/>
                    <a:p>
                      <a:pPr algn="l" fontAlgn="t"/>
                      <a:r>
                        <a:rPr lang="en-US" b="1" dirty="0">
                          <a:effectLst/>
                          <a:latin typeface="Trebuchet MS" panose="020B0603020202020204" pitchFamily="34" charset="0"/>
                        </a:rPr>
                        <a:t>Year Identified</a:t>
                      </a:r>
                    </a:p>
                  </a:txBody>
                  <a:tcPr marL="142875" marR="142875"/>
                </a:tc>
              </a:tr>
              <a:tr h="370840">
                <a:tc>
                  <a:txBody>
                    <a:bodyPr/>
                    <a:lstStyle/>
                    <a:p>
                      <a:pPr fontAlgn="t"/>
                      <a:r>
                        <a:rPr lang="en-US" b="1" dirty="0" smtClean="0">
                          <a:solidFill>
                            <a:srgbClr val="002060"/>
                          </a:solidFill>
                          <a:effectLst/>
                          <a:latin typeface="Trebuchet MS" panose="020B0603020202020204" pitchFamily="34" charset="0"/>
                        </a:rPr>
                        <a:t>Penicillin</a:t>
                      </a:r>
                    </a:p>
                    <a:p>
                      <a:pPr fontAlgn="t"/>
                      <a:r>
                        <a:rPr lang="en-GB" b="1" dirty="0" smtClean="0">
                          <a:solidFill>
                            <a:srgbClr val="002060"/>
                          </a:solidFill>
                          <a:effectLst/>
                          <a:latin typeface="Trebuchet MS" panose="020B0603020202020204" pitchFamily="34" charset="0"/>
                        </a:rPr>
                        <a:t>(Antibiotic)</a:t>
                      </a:r>
                      <a:endParaRPr lang="en-US" b="1" dirty="0">
                        <a:solidFill>
                          <a:srgbClr val="002060"/>
                        </a:solidFill>
                        <a:effectLst/>
                        <a:latin typeface="Trebuchet MS" panose="020B0603020202020204" pitchFamily="34" charset="0"/>
                      </a:endParaRPr>
                    </a:p>
                  </a:txBody>
                  <a:tcPr marL="142875" marR="142875"/>
                </a:tc>
                <a:tc>
                  <a:txBody>
                    <a:bodyPr/>
                    <a:lstStyle/>
                    <a:p>
                      <a:pPr fontAlgn="t"/>
                      <a:r>
                        <a:rPr lang="en-US" b="1" dirty="0">
                          <a:solidFill>
                            <a:srgbClr val="002060"/>
                          </a:solidFill>
                          <a:effectLst/>
                          <a:latin typeface="Trebuchet MS" panose="020B0603020202020204" pitchFamily="34" charset="0"/>
                        </a:rPr>
                        <a:t>1943</a:t>
                      </a:r>
                    </a:p>
                  </a:txBody>
                  <a:tcPr marL="142875" marR="142875"/>
                </a:tc>
                <a:tc>
                  <a:txBody>
                    <a:bodyPr/>
                    <a:lstStyle/>
                    <a:p>
                      <a:pPr fontAlgn="t"/>
                      <a:r>
                        <a:rPr lang="en-US" b="1" dirty="0">
                          <a:solidFill>
                            <a:srgbClr val="002060"/>
                          </a:solidFill>
                          <a:effectLst/>
                          <a:latin typeface="Trebuchet MS" panose="020B0603020202020204" pitchFamily="34" charset="0"/>
                        </a:rPr>
                        <a:t>Penicillin-resistant Streptococcus </a:t>
                      </a:r>
                      <a:r>
                        <a:rPr lang="en-US" b="1" dirty="0" smtClean="0">
                          <a:solidFill>
                            <a:srgbClr val="002060"/>
                          </a:solidFill>
                          <a:effectLst/>
                          <a:latin typeface="Trebuchet MS" panose="020B0603020202020204" pitchFamily="34" charset="0"/>
                        </a:rPr>
                        <a:t>pneumonia</a:t>
                      </a:r>
                      <a:endParaRPr lang="en-US" b="1" i="1" dirty="0" smtClean="0">
                        <a:solidFill>
                          <a:srgbClr val="002060"/>
                        </a:solidFill>
                        <a:effectLst/>
                        <a:latin typeface="Trebuchet MS" panose="020B0603020202020204" pitchFamily="34" charset="0"/>
                      </a:endParaRPr>
                    </a:p>
                  </a:txBody>
                  <a:tcPr marL="142875" marR="142875"/>
                </a:tc>
                <a:tc>
                  <a:txBody>
                    <a:bodyPr/>
                    <a:lstStyle/>
                    <a:p>
                      <a:pPr fontAlgn="t"/>
                      <a:r>
                        <a:rPr lang="en-US" b="1" dirty="0" smtClean="0">
                          <a:solidFill>
                            <a:srgbClr val="002060"/>
                          </a:solidFill>
                          <a:effectLst/>
                          <a:latin typeface="Trebuchet MS" panose="020B0603020202020204" pitchFamily="34" charset="0"/>
                        </a:rPr>
                        <a:t>1967</a:t>
                      </a:r>
                    </a:p>
                    <a:p>
                      <a:pPr fontAlgn="t"/>
                      <a:endParaRPr lang="en-GB" b="1" dirty="0" smtClean="0">
                        <a:solidFill>
                          <a:srgbClr val="002060"/>
                        </a:solidFill>
                        <a:effectLst/>
                        <a:latin typeface="Trebuchet MS" panose="020B0603020202020204" pitchFamily="34" charset="0"/>
                      </a:endParaRPr>
                    </a:p>
                    <a:p>
                      <a:pPr fontAlgn="t"/>
                      <a:endParaRPr lang="en-US" b="1" dirty="0">
                        <a:solidFill>
                          <a:srgbClr val="002060"/>
                        </a:solidFill>
                        <a:effectLst/>
                        <a:latin typeface="Trebuchet MS" panose="020B0603020202020204" pitchFamily="34" charset="0"/>
                      </a:endParaRPr>
                    </a:p>
                  </a:txBody>
                  <a:tcPr marL="142875" marR="142875"/>
                </a:tc>
              </a:tr>
              <a:tr h="370840">
                <a:tc>
                  <a:txBody>
                    <a:bodyPr/>
                    <a:lstStyle/>
                    <a:p>
                      <a:pPr fontAlgn="t"/>
                      <a:r>
                        <a:rPr lang="en-US" b="1" dirty="0" err="1" smtClean="0">
                          <a:solidFill>
                            <a:srgbClr val="002060"/>
                          </a:solidFill>
                          <a:effectLst/>
                          <a:latin typeface="Trebuchet MS" panose="020B0603020202020204" pitchFamily="34" charset="0"/>
                        </a:rPr>
                        <a:t>Imipenem</a:t>
                      </a:r>
                      <a:endParaRPr lang="en-US" b="1" dirty="0" smtClean="0">
                        <a:solidFill>
                          <a:srgbClr val="002060"/>
                        </a:solidFill>
                        <a:effectLst/>
                        <a:latin typeface="Trebuchet MS" panose="020B0603020202020204" pitchFamily="34" charset="0"/>
                      </a:endParaRPr>
                    </a:p>
                    <a:p>
                      <a:pPr marL="0" marR="0" indent="0" algn="l" defTabSz="914400" rtl="0" eaLnBrk="1" fontAlgn="t" latinLnBrk="0" hangingPunct="1">
                        <a:lnSpc>
                          <a:spcPct val="100000"/>
                        </a:lnSpc>
                        <a:spcBef>
                          <a:spcPts val="0"/>
                        </a:spcBef>
                        <a:spcAft>
                          <a:spcPts val="0"/>
                        </a:spcAft>
                        <a:buClrTx/>
                        <a:buSzTx/>
                        <a:buFontTx/>
                        <a:buNone/>
                        <a:tabLst/>
                        <a:defRPr/>
                      </a:pPr>
                      <a:r>
                        <a:rPr lang="en-GB" b="1" dirty="0" smtClean="0">
                          <a:solidFill>
                            <a:srgbClr val="002060"/>
                          </a:solidFill>
                          <a:effectLst/>
                          <a:latin typeface="Trebuchet MS" panose="020B0603020202020204" pitchFamily="34" charset="0"/>
                        </a:rPr>
                        <a:t>(Antibiotic)</a:t>
                      </a:r>
                      <a:endParaRPr lang="en-US" b="1" dirty="0" smtClean="0">
                        <a:solidFill>
                          <a:srgbClr val="002060"/>
                        </a:solidFill>
                        <a:effectLst/>
                        <a:latin typeface="Trebuchet MS" panose="020B0603020202020204" pitchFamily="34" charset="0"/>
                      </a:endParaRPr>
                    </a:p>
                    <a:p>
                      <a:pPr fontAlgn="t"/>
                      <a:endParaRPr lang="en-US" b="1" dirty="0">
                        <a:solidFill>
                          <a:srgbClr val="002060"/>
                        </a:solidFill>
                        <a:effectLst/>
                        <a:latin typeface="Trebuchet MS" panose="020B0603020202020204" pitchFamily="34" charset="0"/>
                      </a:endParaRPr>
                    </a:p>
                  </a:txBody>
                  <a:tcPr marL="142875" marR="142875"/>
                </a:tc>
                <a:tc>
                  <a:txBody>
                    <a:bodyPr/>
                    <a:lstStyle/>
                    <a:p>
                      <a:pPr fontAlgn="t"/>
                      <a:r>
                        <a:rPr lang="en-US" b="1" dirty="0">
                          <a:solidFill>
                            <a:srgbClr val="002060"/>
                          </a:solidFill>
                          <a:effectLst/>
                          <a:latin typeface="Trebuchet MS" panose="020B0603020202020204" pitchFamily="34" charset="0"/>
                        </a:rPr>
                        <a:t>1985</a:t>
                      </a:r>
                    </a:p>
                  </a:txBody>
                  <a:tcPr marL="142875" marR="142875"/>
                </a:tc>
                <a:tc>
                  <a:txBody>
                    <a:bodyPr/>
                    <a:lstStyle/>
                    <a:p>
                      <a:pPr fontAlgn="t"/>
                      <a:r>
                        <a:rPr lang="en-US" b="1" dirty="0" err="1" smtClean="0">
                          <a:solidFill>
                            <a:srgbClr val="002060"/>
                          </a:solidFill>
                          <a:effectLst/>
                          <a:latin typeface="Trebuchet MS" panose="020B0603020202020204" pitchFamily="34" charset="0"/>
                        </a:rPr>
                        <a:t>Carbapenemase</a:t>
                      </a:r>
                      <a:r>
                        <a:rPr lang="en-US" b="1" baseline="0" dirty="0" smtClean="0">
                          <a:solidFill>
                            <a:srgbClr val="002060"/>
                          </a:solidFill>
                          <a:effectLst/>
                          <a:latin typeface="Trebuchet MS" panose="020B0603020202020204" pitchFamily="34" charset="0"/>
                        </a:rPr>
                        <a:t> </a:t>
                      </a:r>
                      <a:r>
                        <a:rPr lang="en-US" b="1" dirty="0" smtClean="0">
                          <a:solidFill>
                            <a:srgbClr val="002060"/>
                          </a:solidFill>
                          <a:effectLst/>
                          <a:latin typeface="Trebuchet MS" panose="020B0603020202020204" pitchFamily="34" charset="0"/>
                        </a:rPr>
                        <a:t>producing</a:t>
                      </a:r>
                      <a:r>
                        <a:rPr lang="en-US" b="1" dirty="0">
                          <a:solidFill>
                            <a:srgbClr val="002060"/>
                          </a:solidFill>
                          <a:effectLst/>
                          <a:latin typeface="Trebuchet MS" panose="020B0603020202020204" pitchFamily="34" charset="0"/>
                        </a:rPr>
                        <a:t> </a:t>
                      </a:r>
                      <a:r>
                        <a:rPr lang="en-US" b="1" dirty="0" err="1">
                          <a:solidFill>
                            <a:srgbClr val="002060"/>
                          </a:solidFill>
                          <a:effectLst/>
                          <a:latin typeface="Trebuchet MS" panose="020B0603020202020204" pitchFamily="34" charset="0"/>
                        </a:rPr>
                        <a:t>Klebsiella</a:t>
                      </a:r>
                      <a:r>
                        <a:rPr lang="en-US" b="1" dirty="0">
                          <a:solidFill>
                            <a:srgbClr val="002060"/>
                          </a:solidFill>
                          <a:effectLst/>
                          <a:latin typeface="Trebuchet MS" panose="020B0603020202020204" pitchFamily="34" charset="0"/>
                        </a:rPr>
                        <a:t> </a:t>
                      </a:r>
                      <a:r>
                        <a:rPr lang="en-US" b="1" dirty="0" smtClean="0">
                          <a:solidFill>
                            <a:srgbClr val="002060"/>
                          </a:solidFill>
                          <a:effectLst/>
                          <a:latin typeface="Trebuchet MS" panose="020B0603020202020204" pitchFamily="34" charset="0"/>
                        </a:rPr>
                        <a:t>pneumonia</a:t>
                      </a:r>
                      <a:endParaRPr lang="en-US" b="1" dirty="0">
                        <a:solidFill>
                          <a:srgbClr val="002060"/>
                        </a:solidFill>
                        <a:effectLst/>
                        <a:latin typeface="Trebuchet MS" panose="020B0603020202020204" pitchFamily="34" charset="0"/>
                      </a:endParaRPr>
                    </a:p>
                  </a:txBody>
                  <a:tcPr marL="142875" marR="142875"/>
                </a:tc>
                <a:tc>
                  <a:txBody>
                    <a:bodyPr/>
                    <a:lstStyle/>
                    <a:p>
                      <a:pPr fontAlgn="t"/>
                      <a:r>
                        <a:rPr lang="en-US" b="1" dirty="0" smtClean="0">
                          <a:solidFill>
                            <a:srgbClr val="002060"/>
                          </a:solidFill>
                          <a:effectLst/>
                          <a:latin typeface="Trebuchet MS" panose="020B0603020202020204" pitchFamily="34" charset="0"/>
                        </a:rPr>
                        <a:t>1996</a:t>
                      </a:r>
                      <a:endParaRPr lang="en-US" b="1" dirty="0">
                        <a:solidFill>
                          <a:srgbClr val="002060"/>
                        </a:solidFill>
                        <a:effectLst/>
                        <a:latin typeface="Trebuchet MS" panose="020B0603020202020204" pitchFamily="34" charset="0"/>
                      </a:endParaRPr>
                    </a:p>
                  </a:txBody>
                  <a:tcPr marL="142875" marR="142875"/>
                </a:tc>
              </a:tr>
              <a:tr h="370840">
                <a:tc>
                  <a:txBody>
                    <a:bodyPr/>
                    <a:lstStyle/>
                    <a:p>
                      <a:pPr fontAlgn="t"/>
                      <a:r>
                        <a:rPr lang="en-US" b="1" dirty="0">
                          <a:solidFill>
                            <a:srgbClr val="0070C0"/>
                          </a:solidFill>
                          <a:effectLst/>
                          <a:latin typeface="Trebuchet MS" panose="020B0603020202020204" pitchFamily="34" charset="0"/>
                        </a:rPr>
                        <a:t>Amphotericin </a:t>
                      </a:r>
                      <a:r>
                        <a:rPr lang="en-US" b="1" dirty="0" smtClean="0">
                          <a:solidFill>
                            <a:srgbClr val="0070C0"/>
                          </a:solidFill>
                          <a:effectLst/>
                          <a:latin typeface="Trebuchet MS" panose="020B0603020202020204" pitchFamily="34" charset="0"/>
                        </a:rPr>
                        <a:t>B</a:t>
                      </a:r>
                    </a:p>
                    <a:p>
                      <a:pPr fontAlgn="t"/>
                      <a:r>
                        <a:rPr lang="en-GB" b="1" dirty="0" smtClean="0">
                          <a:solidFill>
                            <a:srgbClr val="0070C0"/>
                          </a:solidFill>
                          <a:effectLst/>
                          <a:latin typeface="Trebuchet MS" panose="020B0603020202020204" pitchFamily="34" charset="0"/>
                        </a:rPr>
                        <a:t>(Antifungal)</a:t>
                      </a:r>
                      <a:endParaRPr lang="en-US" b="1" dirty="0">
                        <a:solidFill>
                          <a:srgbClr val="0070C0"/>
                        </a:solidFill>
                        <a:effectLst/>
                        <a:latin typeface="Trebuchet MS" panose="020B0603020202020204" pitchFamily="34" charset="0"/>
                      </a:endParaRPr>
                    </a:p>
                  </a:txBody>
                  <a:tcPr marL="142875" marR="142875"/>
                </a:tc>
                <a:tc>
                  <a:txBody>
                    <a:bodyPr/>
                    <a:lstStyle/>
                    <a:p>
                      <a:pPr fontAlgn="t"/>
                      <a:r>
                        <a:rPr lang="en-US" b="1">
                          <a:solidFill>
                            <a:srgbClr val="0070C0"/>
                          </a:solidFill>
                          <a:effectLst/>
                          <a:latin typeface="Trebuchet MS" panose="020B0603020202020204" pitchFamily="34" charset="0"/>
                        </a:rPr>
                        <a:t>1959</a:t>
                      </a:r>
                    </a:p>
                  </a:txBody>
                  <a:tcPr marL="142875" marR="142875"/>
                </a:tc>
                <a:tc>
                  <a:txBody>
                    <a:bodyPr/>
                    <a:lstStyle/>
                    <a:p>
                      <a:pPr fontAlgn="t"/>
                      <a:r>
                        <a:rPr lang="en-US" b="1" dirty="0">
                          <a:solidFill>
                            <a:srgbClr val="0070C0"/>
                          </a:solidFill>
                          <a:effectLst/>
                          <a:latin typeface="Trebuchet MS" panose="020B0603020202020204" pitchFamily="34" charset="0"/>
                        </a:rPr>
                        <a:t>Amphotericin B-resistant Candida </a:t>
                      </a:r>
                      <a:r>
                        <a:rPr lang="en-US" b="1" dirty="0" err="1">
                          <a:solidFill>
                            <a:srgbClr val="0070C0"/>
                          </a:solidFill>
                          <a:effectLst/>
                          <a:latin typeface="Trebuchet MS" panose="020B0603020202020204" pitchFamily="34" charset="0"/>
                        </a:rPr>
                        <a:t>auris</a:t>
                      </a:r>
                      <a:endParaRPr lang="en-US" b="1" dirty="0">
                        <a:solidFill>
                          <a:srgbClr val="0070C0"/>
                        </a:solidFill>
                        <a:effectLst/>
                        <a:latin typeface="Trebuchet MS" panose="020B0603020202020204" pitchFamily="34" charset="0"/>
                      </a:endParaRPr>
                    </a:p>
                  </a:txBody>
                  <a:tcPr marL="142875" marR="142875"/>
                </a:tc>
                <a:tc>
                  <a:txBody>
                    <a:bodyPr/>
                    <a:lstStyle/>
                    <a:p>
                      <a:pPr fontAlgn="t"/>
                      <a:r>
                        <a:rPr lang="en-US" b="1" dirty="0">
                          <a:solidFill>
                            <a:srgbClr val="0070C0"/>
                          </a:solidFill>
                          <a:effectLst/>
                          <a:latin typeface="Trebuchet MS" panose="020B0603020202020204" pitchFamily="34" charset="0"/>
                        </a:rPr>
                        <a:t>2016</a:t>
                      </a:r>
                    </a:p>
                  </a:txBody>
                  <a:tcPr marL="142875" marR="142875"/>
                </a:tc>
              </a:tr>
              <a:tr h="370840">
                <a:tc>
                  <a:txBody>
                    <a:bodyPr/>
                    <a:lstStyle/>
                    <a:p>
                      <a:pPr fontAlgn="t"/>
                      <a:r>
                        <a:rPr lang="en-US" b="1" dirty="0" smtClean="0">
                          <a:solidFill>
                            <a:srgbClr val="0070C0"/>
                          </a:solidFill>
                          <a:effectLst/>
                          <a:latin typeface="Trebuchet MS" panose="020B0603020202020204" pitchFamily="34" charset="0"/>
                        </a:rPr>
                        <a:t>Fluconazole</a:t>
                      </a:r>
                    </a:p>
                    <a:p>
                      <a:pPr fontAlgn="t"/>
                      <a:r>
                        <a:rPr lang="en-GB" b="1" dirty="0" smtClean="0">
                          <a:solidFill>
                            <a:srgbClr val="0070C0"/>
                          </a:solidFill>
                          <a:effectLst/>
                          <a:latin typeface="Trebuchet MS" panose="020B0603020202020204" pitchFamily="34" charset="0"/>
                        </a:rPr>
                        <a:t>(Antifungal)</a:t>
                      </a:r>
                      <a:endParaRPr lang="en-US" b="1" dirty="0">
                        <a:solidFill>
                          <a:srgbClr val="0070C0"/>
                        </a:solidFill>
                        <a:effectLst/>
                        <a:latin typeface="Trebuchet MS" panose="020B0603020202020204" pitchFamily="34" charset="0"/>
                      </a:endParaRPr>
                    </a:p>
                  </a:txBody>
                  <a:tcPr marL="142875" marR="142875"/>
                </a:tc>
                <a:tc>
                  <a:txBody>
                    <a:bodyPr/>
                    <a:lstStyle/>
                    <a:p>
                      <a:pPr fontAlgn="t"/>
                      <a:r>
                        <a:rPr lang="en-US" b="1">
                          <a:solidFill>
                            <a:srgbClr val="0070C0"/>
                          </a:solidFill>
                          <a:effectLst/>
                          <a:latin typeface="Trebuchet MS" panose="020B0603020202020204" pitchFamily="34" charset="0"/>
                        </a:rPr>
                        <a:t>1990 (FDA approved)</a:t>
                      </a:r>
                    </a:p>
                  </a:txBody>
                  <a:tcPr marL="142875" marR="142875"/>
                </a:tc>
                <a:tc>
                  <a:txBody>
                    <a:bodyPr/>
                    <a:lstStyle/>
                    <a:p>
                      <a:pPr fontAlgn="t"/>
                      <a:r>
                        <a:rPr lang="en-US" b="1" dirty="0">
                          <a:solidFill>
                            <a:srgbClr val="0070C0"/>
                          </a:solidFill>
                          <a:effectLst/>
                          <a:latin typeface="Trebuchet MS" panose="020B0603020202020204" pitchFamily="34" charset="0"/>
                        </a:rPr>
                        <a:t>Fluconazole-resistant </a:t>
                      </a:r>
                      <a:r>
                        <a:rPr lang="en-US" b="1" i="1" dirty="0">
                          <a:solidFill>
                            <a:srgbClr val="0070C0"/>
                          </a:solidFill>
                          <a:effectLst/>
                          <a:latin typeface="Trebuchet MS" panose="020B0603020202020204" pitchFamily="34" charset="0"/>
                        </a:rPr>
                        <a:t>Candida</a:t>
                      </a:r>
                      <a:endParaRPr lang="en-US" b="1" dirty="0">
                        <a:solidFill>
                          <a:srgbClr val="0070C0"/>
                        </a:solidFill>
                        <a:effectLst/>
                        <a:latin typeface="Trebuchet MS" panose="020B0603020202020204" pitchFamily="34" charset="0"/>
                      </a:endParaRPr>
                    </a:p>
                  </a:txBody>
                  <a:tcPr marL="142875" marR="142875"/>
                </a:tc>
                <a:tc>
                  <a:txBody>
                    <a:bodyPr/>
                    <a:lstStyle/>
                    <a:p>
                      <a:pPr fontAlgn="t"/>
                      <a:r>
                        <a:rPr lang="en-US" b="1" dirty="0">
                          <a:solidFill>
                            <a:srgbClr val="0070C0"/>
                          </a:solidFill>
                          <a:effectLst/>
                          <a:latin typeface="Trebuchet MS" panose="020B0603020202020204" pitchFamily="34" charset="0"/>
                        </a:rPr>
                        <a:t>1988</a:t>
                      </a:r>
                    </a:p>
                  </a:txBody>
                  <a:tcPr marL="142875" marR="142875"/>
                </a:tc>
              </a:tr>
            </a:tbl>
          </a:graphicData>
        </a:graphic>
      </p:graphicFrame>
    </p:spTree>
    <p:extLst>
      <p:ext uri="{BB962C8B-B14F-4D97-AF65-F5344CB8AC3E}">
        <p14:creationId xmlns:p14="http://schemas.microsoft.com/office/powerpoint/2010/main" val="5343735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7</a:t>
            </a:fld>
            <a:endParaRPr lang="en-US" noProof="0" dirty="0"/>
          </a:p>
        </p:txBody>
      </p:sp>
      <p:sp>
        <p:nvSpPr>
          <p:cNvPr id="4" name="Title 3"/>
          <p:cNvSpPr>
            <a:spLocks noGrp="1"/>
          </p:cNvSpPr>
          <p:nvPr>
            <p:ph type="title"/>
          </p:nvPr>
        </p:nvSpPr>
        <p:spPr/>
        <p:txBody>
          <a:bodyPr/>
          <a:lstStyle/>
          <a:p>
            <a:r>
              <a:rPr lang="en-GB" dirty="0" smtClean="0">
                <a:solidFill>
                  <a:srgbClr val="FFC000"/>
                </a:solidFill>
                <a:latin typeface="Trebuchet MS" panose="020B0603020202020204" pitchFamily="34" charset="0"/>
              </a:rPr>
              <a:t>Examples Of AMR</a:t>
            </a:r>
            <a:endParaRPr lang="en-US" dirty="0">
              <a:solidFill>
                <a:srgbClr val="FFC000"/>
              </a:solidFill>
              <a:latin typeface="Trebuchet MS" panose="020B0603020202020204" pitchFamily="34" charset="0"/>
            </a:endParaRPr>
          </a:p>
        </p:txBody>
      </p:sp>
      <p:sp>
        <p:nvSpPr>
          <p:cNvPr id="5" name="Content Placeholder 4"/>
          <p:cNvSpPr>
            <a:spLocks noGrp="1"/>
          </p:cNvSpPr>
          <p:nvPr>
            <p:ph idx="1"/>
          </p:nvPr>
        </p:nvSpPr>
        <p:spPr/>
        <p:txBody>
          <a:bodyPr/>
          <a:lstStyle/>
          <a:p>
            <a:pPr marL="0" fontAlgn="t">
              <a:spcBef>
                <a:spcPts val="0"/>
              </a:spcBef>
            </a:pPr>
            <a:r>
              <a:rPr lang="en-GB" b="1" dirty="0">
                <a:solidFill>
                  <a:srgbClr val="002774"/>
                </a:solidFill>
                <a:latin typeface="Trebuchet MS" panose="020B0603020202020204" pitchFamily="34" charset="0"/>
              </a:rPr>
              <a:t>In 2010, an estimated 7% of people starting antiretroviral therapy (ART) in developing countries had drug-resistant HIV</a:t>
            </a:r>
            <a:r>
              <a:rPr lang="en-GB" b="1" dirty="0" smtClean="0">
                <a:solidFill>
                  <a:srgbClr val="002774"/>
                </a:solidFill>
                <a:latin typeface="Trebuchet MS" panose="020B0603020202020204" pitchFamily="34" charset="0"/>
              </a:rPr>
              <a:t>.</a:t>
            </a:r>
          </a:p>
          <a:p>
            <a:pPr marL="0" fontAlgn="t">
              <a:spcBef>
                <a:spcPts val="0"/>
              </a:spcBef>
            </a:pPr>
            <a:endParaRPr lang="en-GB" b="1" dirty="0">
              <a:solidFill>
                <a:srgbClr val="755900"/>
              </a:solidFill>
              <a:latin typeface="Trebuchet MS" panose="020B0603020202020204" pitchFamily="34" charset="0"/>
            </a:endParaRPr>
          </a:p>
          <a:p>
            <a:pPr marL="0" fontAlgn="t">
              <a:spcBef>
                <a:spcPts val="0"/>
              </a:spcBef>
            </a:pPr>
            <a:endParaRPr lang="en-GB" b="1" dirty="0" smtClean="0">
              <a:solidFill>
                <a:srgbClr val="755900"/>
              </a:solidFill>
              <a:latin typeface="Trebuchet MS" panose="020B0603020202020204" pitchFamily="34" charset="0"/>
            </a:endParaRPr>
          </a:p>
          <a:p>
            <a:pPr marL="0" fontAlgn="t">
              <a:spcBef>
                <a:spcPts val="0"/>
              </a:spcBef>
            </a:pPr>
            <a:endParaRPr lang="en-GB" b="1" dirty="0">
              <a:solidFill>
                <a:srgbClr val="755900"/>
              </a:solidFill>
              <a:latin typeface="Trebuchet MS" panose="020B0603020202020204" pitchFamily="34" charset="0"/>
            </a:endParaRPr>
          </a:p>
          <a:p>
            <a:pPr marL="0" fontAlgn="t">
              <a:spcBef>
                <a:spcPts val="0"/>
              </a:spcBef>
            </a:pPr>
            <a:endParaRPr lang="en-GB" b="1" dirty="0" smtClean="0">
              <a:solidFill>
                <a:srgbClr val="755900"/>
              </a:solidFill>
              <a:latin typeface="Trebuchet MS" panose="020B0603020202020204" pitchFamily="34" charset="0"/>
            </a:endParaRPr>
          </a:p>
          <a:p>
            <a:pPr marL="0" indent="0" fontAlgn="t">
              <a:spcBef>
                <a:spcPts val="0"/>
              </a:spcBef>
              <a:buNone/>
            </a:pPr>
            <a:r>
              <a:rPr lang="en-GB" b="1" dirty="0">
                <a:solidFill>
                  <a:srgbClr val="755900"/>
                </a:solidFill>
                <a:latin typeface="Trebuchet MS" panose="020B0603020202020204" pitchFamily="34" charset="0"/>
              </a:rPr>
              <a:t> </a:t>
            </a:r>
            <a:endParaRPr lang="en-US" dirty="0">
              <a:latin typeface="Trebuchet MS" panose="020B0603020202020204" pitchFamily="34" charset="0"/>
            </a:endParaRPr>
          </a:p>
          <a:p>
            <a:pPr marL="0" fontAlgn="t">
              <a:spcBef>
                <a:spcPts val="0"/>
              </a:spcBef>
            </a:pPr>
            <a:r>
              <a:rPr lang="en-GB" b="1" dirty="0">
                <a:solidFill>
                  <a:srgbClr val="00B0F0"/>
                </a:solidFill>
                <a:latin typeface="Trebuchet MS" panose="020B0603020202020204" pitchFamily="34" charset="0"/>
              </a:rPr>
              <a:t>As of July 2016, resistance to the first-line treatment for </a:t>
            </a:r>
            <a:r>
              <a:rPr lang="en-GB" b="1" i="1" dirty="0">
                <a:solidFill>
                  <a:srgbClr val="00B0F0"/>
                </a:solidFill>
                <a:latin typeface="Trebuchet MS" panose="020B0603020202020204" pitchFamily="34" charset="0"/>
              </a:rPr>
              <a:t>P. falciparum</a:t>
            </a:r>
            <a:r>
              <a:rPr lang="en-GB" b="1" dirty="0">
                <a:solidFill>
                  <a:srgbClr val="00B0F0"/>
                </a:solidFill>
                <a:latin typeface="Trebuchet MS" panose="020B0603020202020204" pitchFamily="34" charset="0"/>
              </a:rPr>
              <a:t> malaria (</a:t>
            </a:r>
            <a:r>
              <a:rPr lang="en-GB" b="1" dirty="0" err="1">
                <a:solidFill>
                  <a:srgbClr val="00B0F0"/>
                </a:solidFill>
                <a:latin typeface="Trebuchet MS" panose="020B0603020202020204" pitchFamily="34" charset="0"/>
              </a:rPr>
              <a:t>artemisinin</a:t>
            </a:r>
            <a:r>
              <a:rPr lang="en-GB" b="1" dirty="0">
                <a:solidFill>
                  <a:srgbClr val="00B0F0"/>
                </a:solidFill>
                <a:latin typeface="Trebuchet MS" panose="020B0603020202020204" pitchFamily="34" charset="0"/>
              </a:rPr>
              <a:t>-based combination therapies, also known as ACTs)</a:t>
            </a:r>
            <a:endParaRPr lang="en-US" dirty="0">
              <a:solidFill>
                <a:srgbClr val="00B0F0"/>
              </a:solidFill>
              <a:latin typeface="Trebuchet MS" panose="020B0603020202020204" pitchFamily="34" charset="0"/>
            </a:endParaRPr>
          </a:p>
          <a:p>
            <a:endParaRPr lang="en-US" dirty="0">
              <a:latin typeface="Trebuchet MS" panose="020B0603020202020204" pitchFamily="34" charset="0"/>
            </a:endParaRPr>
          </a:p>
        </p:txBody>
      </p:sp>
    </p:spTree>
    <p:extLst>
      <p:ext uri="{BB962C8B-B14F-4D97-AF65-F5344CB8AC3E}">
        <p14:creationId xmlns:p14="http://schemas.microsoft.com/office/powerpoint/2010/main" val="3649898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8</a:t>
            </a:fld>
            <a:endParaRPr lang="en-US" noProof="0" dirty="0"/>
          </a:p>
        </p:txBody>
      </p:sp>
      <p:sp>
        <p:nvSpPr>
          <p:cNvPr id="4" name="Title 3"/>
          <p:cNvSpPr>
            <a:spLocks noGrp="1"/>
          </p:cNvSpPr>
          <p:nvPr>
            <p:ph type="title"/>
          </p:nvPr>
        </p:nvSpPr>
        <p:spPr>
          <a:xfrm>
            <a:off x="518678" y="209028"/>
            <a:ext cx="9005150" cy="1147969"/>
          </a:xfrm>
        </p:spPr>
        <p:txBody>
          <a:bodyPr>
            <a:normAutofit/>
          </a:bodyPr>
          <a:lstStyle/>
          <a:p>
            <a:r>
              <a:rPr lang="en-US" dirty="0">
                <a:solidFill>
                  <a:srgbClr val="FFC000"/>
                </a:solidFill>
                <a:latin typeface="Trebuchet MS" panose="020B0603020202020204" pitchFamily="34" charset="0"/>
              </a:rPr>
              <a:t>D</a:t>
            </a:r>
            <a:r>
              <a:rPr lang="en-US" dirty="0" smtClean="0">
                <a:solidFill>
                  <a:srgbClr val="FFC000"/>
                </a:solidFill>
                <a:latin typeface="Trebuchet MS" panose="020B0603020202020204" pitchFamily="34" charset="0"/>
              </a:rPr>
              <a:t>ry antibiotic pipeline</a:t>
            </a:r>
            <a:endParaRPr lang="en-US" dirty="0">
              <a:solidFill>
                <a:srgbClr val="FFC000"/>
              </a:solidFill>
              <a:latin typeface="Trebuchet MS" panose="020B0603020202020204" pitchFamily="34"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8301" y="1484683"/>
            <a:ext cx="9125353" cy="4797641"/>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23210" y="154745"/>
            <a:ext cx="851094" cy="851094"/>
          </a:xfrm>
          <a:prstGeom prst="rect">
            <a:avLst/>
          </a:prstGeom>
        </p:spPr>
      </p:pic>
    </p:spTree>
    <p:extLst>
      <p:ext uri="{BB962C8B-B14F-4D97-AF65-F5344CB8AC3E}">
        <p14:creationId xmlns:p14="http://schemas.microsoft.com/office/powerpoint/2010/main" val="3821968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7"/>
          </p:nvPr>
        </p:nvSpPr>
        <p:spPr/>
        <p:txBody>
          <a:bodyPr/>
          <a:lstStyle/>
          <a:p>
            <a:r>
              <a:rPr lang="en-US" noProof="0" smtClean="0"/>
              <a:t>Add a footer</a:t>
            </a:r>
            <a:endParaRPr lang="en-US" noProof="0" dirty="0"/>
          </a:p>
        </p:txBody>
      </p:sp>
      <p:sp>
        <p:nvSpPr>
          <p:cNvPr id="3" name="Slide Number Placeholder 2"/>
          <p:cNvSpPr>
            <a:spLocks noGrp="1"/>
          </p:cNvSpPr>
          <p:nvPr>
            <p:ph type="sldNum" sz="quarter" idx="18"/>
          </p:nvPr>
        </p:nvSpPr>
        <p:spPr/>
        <p:txBody>
          <a:bodyPr/>
          <a:lstStyle/>
          <a:p>
            <a:fld id="{8699F50C-BE38-4BD0-BA84-9B090E1F2B9B}" type="slidenum">
              <a:rPr lang="en-US" noProof="0" smtClean="0"/>
              <a:t>9</a:t>
            </a:fld>
            <a:endParaRPr lang="en-US" noProof="0" dirty="0"/>
          </a:p>
        </p:txBody>
      </p:sp>
      <p:sp>
        <p:nvSpPr>
          <p:cNvPr id="4" name="Title 3"/>
          <p:cNvSpPr>
            <a:spLocks noGrp="1"/>
          </p:cNvSpPr>
          <p:nvPr>
            <p:ph type="title"/>
          </p:nvPr>
        </p:nvSpPr>
        <p:spPr/>
        <p:txBody>
          <a:bodyPr/>
          <a:lstStyle/>
          <a:p>
            <a:r>
              <a:rPr lang="en-GB" dirty="0" smtClean="0">
                <a:solidFill>
                  <a:srgbClr val="FFC000"/>
                </a:solidFill>
                <a:latin typeface="Trebuchet MS" panose="020B0603020202020204" pitchFamily="34" charset="0"/>
              </a:rPr>
              <a:t>Why is AMR a concern?</a:t>
            </a:r>
            <a:endParaRPr lang="en-US" dirty="0">
              <a:solidFill>
                <a:srgbClr val="FFC000"/>
              </a:solidFill>
              <a:latin typeface="Trebuchet MS" panose="020B0603020202020204" pitchFamily="34" charset="0"/>
            </a:endParaRPr>
          </a:p>
        </p:txBody>
      </p:sp>
      <p:sp>
        <p:nvSpPr>
          <p:cNvPr id="5" name="Content Placeholder 4"/>
          <p:cNvSpPr>
            <a:spLocks noGrp="1"/>
          </p:cNvSpPr>
          <p:nvPr>
            <p:ph idx="1"/>
          </p:nvPr>
        </p:nvSpPr>
        <p:spPr/>
        <p:txBody>
          <a:bodyPr/>
          <a:lstStyle/>
          <a:p>
            <a:r>
              <a:rPr lang="en-GB" smtClean="0">
                <a:latin typeface="Trebuchet MS" panose="020B0603020202020204" pitchFamily="34" charset="0"/>
              </a:rPr>
              <a:t>Treatment failures</a:t>
            </a:r>
          </a:p>
          <a:p>
            <a:pPr>
              <a:buFont typeface="Wingdings" panose="05000000000000000000" pitchFamily="2" charset="2"/>
              <a:buChar char="ü"/>
            </a:pPr>
            <a:r>
              <a:rPr lang="en-GB" b="1" smtClean="0">
                <a:solidFill>
                  <a:schemeClr val="accent1">
                    <a:lumMod val="90000"/>
                    <a:lumOff val="10000"/>
                  </a:schemeClr>
                </a:solidFill>
                <a:latin typeface="Trebuchet MS" panose="020B0603020202020204" pitchFamily="34" charset="0"/>
              </a:rPr>
              <a:t>Treatment failure to the last resort of medicine for gonorrhoea (third generation cephalosporin antibiotics) has been confirmed in at least 10 countries</a:t>
            </a:r>
          </a:p>
          <a:p>
            <a:pPr>
              <a:buFont typeface="Wingdings" panose="05000000000000000000" pitchFamily="2" charset="2"/>
              <a:buChar char="ü"/>
            </a:pPr>
            <a:r>
              <a:rPr lang="en-GB" b="1" smtClean="0">
                <a:solidFill>
                  <a:srgbClr val="002774"/>
                </a:solidFill>
                <a:latin typeface="Trebuchet MS" panose="020B0603020202020204" pitchFamily="34" charset="0"/>
              </a:rPr>
              <a:t>Carbapenem antibiotics do not work in more than half of people treated for </a:t>
            </a:r>
            <a:r>
              <a:rPr lang="en-GB" b="1" i="1" smtClean="0">
                <a:solidFill>
                  <a:srgbClr val="002774"/>
                </a:solidFill>
                <a:latin typeface="Trebuchet MS" panose="020B0603020202020204" pitchFamily="34" charset="0"/>
              </a:rPr>
              <a:t>Klebsiella pneumoniae</a:t>
            </a:r>
            <a:r>
              <a:rPr lang="en-GB" b="1" smtClean="0">
                <a:solidFill>
                  <a:srgbClr val="002774"/>
                </a:solidFill>
                <a:latin typeface="Trebuchet MS" panose="020B0603020202020204" pitchFamily="34" charset="0"/>
              </a:rPr>
              <a:t> infections</a:t>
            </a:r>
          </a:p>
          <a:p>
            <a:pPr marL="0" indent="0">
              <a:buNone/>
            </a:pPr>
            <a:endParaRPr lang="en-GB" b="1" dirty="0" smtClean="0">
              <a:solidFill>
                <a:schemeClr val="accent5"/>
              </a:solidFill>
              <a:latin typeface="Trebuchet MS" panose="020B0603020202020204" pitchFamily="34" charset="0"/>
            </a:endParaRPr>
          </a:p>
        </p:txBody>
      </p:sp>
    </p:spTree>
    <p:extLst>
      <p:ext uri="{BB962C8B-B14F-4D97-AF65-F5344CB8AC3E}">
        <p14:creationId xmlns:p14="http://schemas.microsoft.com/office/powerpoint/2010/main" val="1469829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4">
      <a:dk1>
        <a:srgbClr val="3F3F3F"/>
      </a:dk1>
      <a:lt1>
        <a:srgbClr val="FFFFFF"/>
      </a:lt1>
      <a:dk2>
        <a:srgbClr val="F2F2F2"/>
      </a:dk2>
      <a:lt2>
        <a:srgbClr val="A5A5A5"/>
      </a:lt2>
      <a:accent1>
        <a:srgbClr val="00194C"/>
      </a:accent1>
      <a:accent2>
        <a:srgbClr val="EAB200"/>
      </a:accent2>
      <a:accent3>
        <a:srgbClr val="F2F2F2"/>
      </a:accent3>
      <a:accent4>
        <a:srgbClr val="954F72"/>
      </a:accent4>
      <a:accent5>
        <a:srgbClr val="00843B"/>
      </a:accent5>
      <a:accent6>
        <a:srgbClr val="014067"/>
      </a:accent6>
      <a:hlink>
        <a:srgbClr val="00194C"/>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0951641_Hexagon presentation light_AAS_v4" id="{358289A0-A26B-433F-AD2B-1F8832C96153}" vid="{92CDC91D-95BF-4897-87D6-494563DF797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8F8919DE-9BD9-47A9-9F5D-16EBB96879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80A5AF1-8C57-4290-936E-5FD27C957251}">
  <ds:schemaRefs>
    <ds:schemaRef ds:uri="http://schemas.microsoft.com/sharepoint/v3/contenttype/forms"/>
  </ds:schemaRefs>
</ds:datastoreItem>
</file>

<file path=customXml/itemProps3.xml><?xml version="1.0" encoding="utf-8"?>
<ds:datastoreItem xmlns:ds="http://schemas.openxmlformats.org/officeDocument/2006/customXml" ds:itemID="{C87F4215-C6BB-44A3-9A5E-9446E6835900}">
  <ds:schemaRefs>
    <ds:schemaRef ds:uri="http://purl.org/dc/dcmitype/"/>
    <ds:schemaRef ds:uri="http://purl.org/dc/elements/1.1/"/>
    <ds:schemaRef ds:uri="16c05727-aa75-4e4a-9b5f-8a80a1165891"/>
    <ds:schemaRef ds:uri="http://schemas.microsoft.com/office/2006/documentManagement/types"/>
    <ds:schemaRef ds:uri="http://purl.org/dc/terms/"/>
    <ds:schemaRef ds:uri="71af3243-3dd4-4a8d-8c0d-dd76da1f02a5"/>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Hexagon presentation light</Template>
  <TotalTime>0</TotalTime>
  <Words>718</Words>
  <Application>Microsoft Office PowerPoint</Application>
  <PresentationFormat>Widescreen</PresentationFormat>
  <Paragraphs>141</Paragraphs>
  <Slides>21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Arial</vt:lpstr>
      <vt:lpstr>Arial Black</vt:lpstr>
      <vt:lpstr>Calibri</vt:lpstr>
      <vt:lpstr>Calibri Light</vt:lpstr>
      <vt:lpstr>CiscoSans ExtraLight</vt:lpstr>
      <vt:lpstr>Gill Sans SemiBold</vt:lpstr>
      <vt:lpstr>Times New Roman</vt:lpstr>
      <vt:lpstr>Trebuchet MS</vt:lpstr>
      <vt:lpstr>Trebuchet MS Regular</vt:lpstr>
      <vt:lpstr>Wingdings</vt:lpstr>
      <vt:lpstr>Office Theme</vt:lpstr>
      <vt:lpstr>STUDENTS AGAINST SUPERBUGS-AFRICA</vt:lpstr>
      <vt:lpstr>Background </vt:lpstr>
      <vt:lpstr>Background </vt:lpstr>
      <vt:lpstr>What is antimicrobial resistance (AMR)?</vt:lpstr>
      <vt:lpstr>Mechanisms of AMR</vt:lpstr>
      <vt:lpstr>Examples Of AMR</vt:lpstr>
      <vt:lpstr>Examples Of AMR</vt:lpstr>
      <vt:lpstr>Dry antibiotic pipeline</vt:lpstr>
      <vt:lpstr>Why is AMR a concern?</vt:lpstr>
      <vt:lpstr>Why is AMR a concern?</vt:lpstr>
      <vt:lpstr>Why is AMR a concern?</vt:lpstr>
      <vt:lpstr>Why is AMR a concern?</vt:lpstr>
      <vt:lpstr>Deaths attributed to AMR</vt:lpstr>
      <vt:lpstr>Drivers of AMR</vt:lpstr>
      <vt:lpstr>The burden of AMR</vt:lpstr>
      <vt:lpstr>What you can do</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2019-11-14T08:21:27Z</dcterms:created>
  <dcterms:modified xsi:type="dcterms:W3CDTF">2020-03-06T19:30:37Z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